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64" d="100"/>
          <a:sy n="64" d="100"/>
        </p:scale>
        <p:origin x="23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384774550"/>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1564</TotalTime>
  <Words>6995</Words>
  <Application>Microsoft Office PowerPoint</Application>
  <PresentationFormat>A4 210 x 297 mm</PresentationFormat>
  <Paragraphs>908</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82</cp:revision>
  <cp:lastPrinted>2025-02-27T14:55:26Z</cp:lastPrinted>
  <dcterms:created xsi:type="dcterms:W3CDTF">2024-01-04T13:32:20Z</dcterms:created>
  <dcterms:modified xsi:type="dcterms:W3CDTF">2025-02-27T14:55:28Z</dcterms:modified>
</cp:coreProperties>
</file>