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51" d="100"/>
          <a:sy n="51" d="100"/>
        </p:scale>
        <p:origin x="201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以上の</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場合は次のゲームでも続けてマル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20459283"/>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2</a:t>
                      </a:r>
                      <a:r>
                        <a:rPr kumimoji="1" lang="en-US" altLang="ja-JP" sz="900">
                          <a:latin typeface="ＤＦＧ中丸ゴシック体" panose="020F0500000000000000" pitchFamily="50" charset="-128"/>
                          <a:ea typeface="ＤＦＧ中丸ゴシック体" panose="020F0500000000000000" pitchFamily="50" charset="-128"/>
                        </a:rPr>
                        <a:t>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裏ドラが確定した後に高目取りで点数を計算します．赤牌には取れ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493964"/>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a:t>
            </a:r>
            <a:r>
              <a:rPr lang="ja-JP" altLang="en-US" sz="1400" b="1" dirty="0">
                <a:latin typeface="ＤＦＧＵＤ丸ゴシック体W4" panose="020F0400000000000000" pitchFamily="34" charset="-128"/>
                <a:ea typeface="ＤＦＧＵＤ丸ゴシック体W4" panose="020F0400000000000000" pitchFamily="34" charset="-128"/>
              </a:rPr>
              <a:t>伍筒または伍索に取る場合は赤牌として扱います．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手牌をすべて公開</a:t>
            </a:r>
            <a:r>
              <a:rPr lang="ja-JP" altLang="en-US" sz="1400" dirty="0">
                <a:latin typeface="ＤＦＧＵＤ丸ゴシック体W4" panose="020F0400000000000000" pitchFamily="34" charset="-128"/>
                <a:ea typeface="ＤＦＧＵＤ丸ゴシック体W4" panose="020F0400000000000000" pitchFamily="34" charset="-128"/>
              </a:rPr>
              <a:t>してください．他家はオープン立直に放銃しても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ペナルティはありません．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1583</TotalTime>
  <Words>7082</Words>
  <Application>Microsoft Office PowerPoint</Application>
  <PresentationFormat>A4 210 x 297 mm</PresentationFormat>
  <Paragraphs>909</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88</cp:revision>
  <cp:lastPrinted>2025-02-27T17:24:24Z</cp:lastPrinted>
  <dcterms:created xsi:type="dcterms:W3CDTF">2024-01-04T13:32:20Z</dcterms:created>
  <dcterms:modified xsi:type="dcterms:W3CDTF">2025-02-27T17:24:46Z</dcterms:modified>
</cp:coreProperties>
</file>