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Space Mono"/>
      <p:regular r:id="rId7"/>
      <p:bold r:id="rId8"/>
      <p:italic r:id="rId9"/>
      <p:boldItalic r:id="rId10"/>
    </p:embeddedFont>
    <p:embeddedFont>
      <p:font typeface="Quicksand"/>
      <p:regular r:id="rId11"/>
      <p:bold r:id="rId12"/>
    </p:embeddedFont>
    <p:embeddedFont>
      <p:font typeface="Quicksand Medium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Quicksand-regular.fntdata"/><Relationship Id="rId10" Type="http://schemas.openxmlformats.org/officeDocument/2006/relationships/font" Target="fonts/SpaceMono-boldItalic.fntdata"/><Relationship Id="rId13" Type="http://schemas.openxmlformats.org/officeDocument/2006/relationships/font" Target="fonts/QuicksandMedium-regular.fntdata"/><Relationship Id="rId12" Type="http://schemas.openxmlformats.org/officeDocument/2006/relationships/font" Target="fonts/Quicksa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SpaceMono-italic.fntdata"/><Relationship Id="rId14" Type="http://schemas.openxmlformats.org/officeDocument/2006/relationships/font" Target="fonts/QuicksandMedium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SpaceMono-regular.fntdata"/><Relationship Id="rId8" Type="http://schemas.openxmlformats.org/officeDocument/2006/relationships/font" Target="fonts/Space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dc9b6f4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9dc9b6f4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94aeed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194aeed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3">
    <p:bg>
      <p:bgPr>
        <a:solidFill>
          <a:srgbClr val="F7F7F7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526875" y="576775"/>
            <a:ext cx="8095800" cy="20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800">
                <a:solidFill>
                  <a:srgbClr val="C31C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32725" y="2665400"/>
            <a:ext cx="8095800" cy="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455500" y="4491500"/>
            <a:ext cx="1407075" cy="42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5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10" type="dt"/>
          </p:nvPr>
        </p:nvSpPr>
        <p:spPr>
          <a:xfrm>
            <a:off x="172593" y="477079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2425891" y="4767263"/>
            <a:ext cx="436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914007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6" name="Google Shape;66;p13"/>
          <p:cNvSpPr/>
          <p:nvPr>
            <p:ph idx="2" type="pic"/>
          </p:nvPr>
        </p:nvSpPr>
        <p:spPr>
          <a:xfrm>
            <a:off x="4960855" y="1202788"/>
            <a:ext cx="3661200" cy="32496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7" name="Google Shape;67;p13"/>
          <p:cNvSpPr/>
          <p:nvPr>
            <p:ph idx="3" type="media"/>
          </p:nvPr>
        </p:nvSpPr>
        <p:spPr>
          <a:xfrm>
            <a:off x="717947" y="1076325"/>
            <a:ext cx="3765900" cy="312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6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Questions / Lists">
  <p:cSld name="TITLE_4_1_1_1_2">
    <p:bg>
      <p:bgPr>
        <a:solidFill>
          <a:srgbClr val="F7F7F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7478300" y="0"/>
            <a:ext cx="1665600" cy="462600"/>
          </a:xfrm>
          <a:prstGeom prst="rect">
            <a:avLst/>
          </a:prstGeom>
          <a:solidFill>
            <a:srgbClr val="C31C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0900" y="1017725"/>
            <a:ext cx="85221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C31C4A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0900" y="310900"/>
            <a:ext cx="8522100" cy="7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C31C4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000000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2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with heading)">
  <p:cSld name="TITLE_4_1_1_2_1">
    <p:bg>
      <p:bgPr>
        <a:solidFill>
          <a:srgbClr val="F7F7F7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0900" y="1017725"/>
            <a:ext cx="8521200" cy="30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310900" y="4117599"/>
            <a:ext cx="85212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3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and text under (no heading)">
  <p:cSld name="TITLE_4_1_1_1_4_1">
    <p:bg>
      <p:bgPr>
        <a:solidFill>
          <a:srgbClr val="F7F7F7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0900" y="472000"/>
            <a:ext cx="8521200" cy="379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310900" y="4282175"/>
            <a:ext cx="8521200" cy="5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(no text under)">
  <p:cSld name="TITLE_4_1_1_1_3_2_1">
    <p:bg>
      <p:bgPr>
        <a:solidFill>
          <a:srgbClr val="F7F7F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1" type="body"/>
          </p:nvPr>
        </p:nvSpPr>
        <p:spPr>
          <a:xfrm>
            <a:off x="310900" y="1017725"/>
            <a:ext cx="8521200" cy="381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0900" y="319600"/>
            <a:ext cx="8521200" cy="7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idx="2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r Images side by side">
  <p:cSld name="TITLE_4_1_1_1_3_1_1_1">
    <p:bg>
      <p:bgPr>
        <a:solidFill>
          <a:srgbClr val="F7F7F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0900" y="1170124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0900" y="319600"/>
            <a:ext cx="8521200" cy="6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736600" y="1170100"/>
            <a:ext cx="4096500" cy="365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3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text">
  <p:cSld name="TITLE_4_1_1_1_1_1_1">
    <p:bg>
      <p:bgPr>
        <a:solidFill>
          <a:srgbClr val="F7F7F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0900" y="319600"/>
            <a:ext cx="8521200" cy="4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 sz="36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>
              <a:buNone/>
              <a:defRPr sz="800">
                <a:solidFill>
                  <a:srgbClr val="494985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7541025" y="30250"/>
            <a:ext cx="1542600" cy="3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" name="Google Shape;53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7F7F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0900" y="310900"/>
            <a:ext cx="85215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Font typeface="Quicksand"/>
              <a:buNone/>
              <a:defRPr b="1" sz="2800">
                <a:solidFill>
                  <a:srgbClr val="C31C4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2800"/>
              <a:buNone/>
              <a:defRPr sz="2800">
                <a:solidFill>
                  <a:srgbClr val="C31C4A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0900" y="1017725"/>
            <a:ext cx="8521500" cy="3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31C4A"/>
              </a:buClr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31C4A"/>
              </a:buClr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32200" y="4829300"/>
            <a:ext cx="3117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 rtl="0" algn="ctr">
              <a:buNone/>
              <a:defRPr sz="800"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7480820" y="-2520"/>
            <a:ext cx="1665600" cy="462600"/>
          </a:xfrm>
          <a:prstGeom prst="rect">
            <a:avLst/>
          </a:prstGeom>
          <a:solidFill>
            <a:srgbClr val="C31C4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orient="horz" pos="196">
          <p15:clr>
            <a:srgbClr val="EA4335"/>
          </p15:clr>
        </p15:guide>
        <p15:guide id="3" orient="horz" pos="641">
          <p15:clr>
            <a:srgbClr val="EA4335"/>
          </p15:clr>
        </p15:guide>
        <p15:guide id="4" pos="2776">
          <p15:clr>
            <a:srgbClr val="EA4335"/>
          </p15:clr>
        </p15:guide>
        <p15:guide id="5" orient="horz" pos="812">
          <p15:clr>
            <a:srgbClr val="EA4335"/>
          </p15:clr>
        </p15:guide>
        <p15:guide id="6" pos="2984">
          <p15:clr>
            <a:srgbClr val="EA4335"/>
          </p15:clr>
        </p15:guide>
        <p15:guide id="7" pos="5564">
          <p15:clr>
            <a:srgbClr val="EA4335"/>
          </p15:clr>
        </p15:guide>
        <p15:guide id="8" orient="horz" pos="2592">
          <p15:clr>
            <a:srgbClr val="EA4335"/>
          </p15:clr>
        </p15:guide>
        <p15:guide id="9" pos="2448">
          <p15:clr>
            <a:srgbClr val="EA4335"/>
          </p15:clr>
        </p15:guide>
        <p15:guide id="10" pos="3312">
          <p15:clr>
            <a:srgbClr val="EA4335"/>
          </p15:clr>
        </p15:guide>
        <p15:guide id="11" orient="horz" pos="304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 rot="5400000">
            <a:off x="4495525" y="487275"/>
            <a:ext cx="160800" cy="9151800"/>
          </a:xfrm>
          <a:prstGeom prst="rect">
            <a:avLst/>
          </a:prstGeom>
          <a:gradFill>
            <a:gsLst>
              <a:gs pos="0">
                <a:srgbClr val="F66AD9"/>
              </a:gs>
              <a:gs pos="100000">
                <a:srgbClr val="FDB5C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5" y="86475"/>
            <a:ext cx="2018075" cy="434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800075" y="1336924"/>
            <a:ext cx="2155371" cy="49073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66AD9"/>
                    </a:gs>
                    <a:gs pos="100000">
                      <a:srgbClr val="FDB5CF"/>
                    </a:gs>
                  </a:gsLst>
                  <a:lin ang="10801400" scaled="0"/>
                </a:gradFill>
                <a:latin typeface="Space Mono"/>
              </a:rPr>
              <a:t>*BLACK</a:t>
            </a:r>
          </a:p>
        </p:txBody>
      </p:sp>
      <p:sp>
        <p:nvSpPr>
          <p:cNvPr id="79" name="Google Shape;79;p15"/>
          <p:cNvSpPr/>
          <p:nvPr/>
        </p:nvSpPr>
        <p:spPr>
          <a:xfrm>
            <a:off x="1167912" y="2079072"/>
            <a:ext cx="1753917" cy="5155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66AD9"/>
                    </a:gs>
                    <a:gs pos="100000">
                      <a:srgbClr val="FDB5CF"/>
                    </a:gs>
                  </a:gsLst>
                  <a:lin ang="10800025" scaled="0"/>
                </a:gradFill>
                <a:latin typeface="Space Mono"/>
              </a:rPr>
              <a:t>GIRLS</a:t>
            </a:r>
          </a:p>
        </p:txBody>
      </p:sp>
      <p:sp>
        <p:nvSpPr>
          <p:cNvPr id="80" name="Google Shape;80;p15"/>
          <p:cNvSpPr/>
          <p:nvPr/>
        </p:nvSpPr>
        <p:spPr>
          <a:xfrm>
            <a:off x="1167912" y="2821219"/>
            <a:ext cx="1773704" cy="59050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rgbClr val="F66AD9"/>
                    </a:gs>
                    <a:gs pos="100000">
                      <a:srgbClr val="FDB5CF"/>
                    </a:gs>
                  </a:gsLst>
                  <a:lin ang="10800025" scaled="0"/>
                </a:gradFill>
                <a:latin typeface="Space Mono"/>
              </a:rPr>
              <a:t>CODE_</a:t>
            </a:r>
          </a:p>
        </p:txBody>
      </p:sp>
      <p:sp>
        <p:nvSpPr>
          <p:cNvPr id="81" name="Google Shape;81;p15"/>
          <p:cNvSpPr txBox="1"/>
          <p:nvPr/>
        </p:nvSpPr>
        <p:spPr>
          <a:xfrm>
            <a:off x="1310325" y="3411725"/>
            <a:ext cx="285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n-GB" sz="250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Quantum Art!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182075" y="4372875"/>
            <a:ext cx="3106800" cy="35100"/>
          </a:xfrm>
          <a:prstGeom prst="rect">
            <a:avLst/>
          </a:prstGeom>
          <a:gradFill>
            <a:gsLst>
              <a:gs pos="0">
                <a:srgbClr val="F66AD9"/>
              </a:gs>
              <a:gs pos="100000">
                <a:srgbClr val="FDB5CF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0" l="9" r="9" t="0"/>
          <a:stretch/>
        </p:blipFill>
        <p:spPr>
          <a:xfrm>
            <a:off x="4481575" y="422125"/>
            <a:ext cx="3946802" cy="47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 rot="5400000">
            <a:off x="4495525" y="487275"/>
            <a:ext cx="160800" cy="9151800"/>
          </a:xfrm>
          <a:prstGeom prst="rect">
            <a:avLst/>
          </a:prstGeom>
          <a:gradFill>
            <a:gsLst>
              <a:gs pos="0">
                <a:srgbClr val="F66AD9"/>
              </a:gs>
              <a:gs pos="100000">
                <a:srgbClr val="FDB5C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5" y="86475"/>
            <a:ext cx="2018075" cy="4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7095" y="1017700"/>
            <a:ext cx="3760618" cy="381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310900" y="310900"/>
            <a:ext cx="85221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C31C4A"/>
                </a:solidFill>
                <a:latin typeface="Quicksand"/>
                <a:ea typeface="Quicksand"/>
                <a:cs typeface="Quicksand"/>
                <a:sym typeface="Quicksand"/>
              </a:rPr>
              <a:t>Group Name</a:t>
            </a:r>
            <a:endParaRPr b="1" sz="2400">
              <a:solidFill>
                <a:srgbClr val="C31C4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CE Slides">
  <a:themeElements>
    <a:clrScheme name="Simple Light">
      <a:dk1>
        <a:srgbClr val="5B5BA5"/>
      </a:dk1>
      <a:lt1>
        <a:srgbClr val="FFFFFF"/>
      </a:lt1>
      <a:dk2>
        <a:srgbClr val="E9E9F3"/>
      </a:dk2>
      <a:lt2>
        <a:srgbClr val="F2F6FC"/>
      </a:lt2>
      <a:accent1>
        <a:srgbClr val="E9F7FC"/>
      </a:accent1>
      <a:accent2>
        <a:srgbClr val="FFEFDA"/>
      </a:accent2>
      <a:accent3>
        <a:srgbClr val="ECF8F5"/>
      </a:accent3>
      <a:accent4>
        <a:srgbClr val="FEF2F6"/>
      </a:accent4>
      <a:accent5>
        <a:srgbClr val="E6E6EA"/>
      </a:accent5>
      <a:accent6>
        <a:srgbClr val="F0F6ED"/>
      </a:accent6>
      <a:hlink>
        <a:srgbClr val="3197A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