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6"/>
  </p:notesMasterIdLst>
  <p:handoutMasterIdLst>
    <p:handoutMasterId r:id="rId77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98" r:id="rId25"/>
    <p:sldId id="785" r:id="rId26"/>
    <p:sldId id="793" r:id="rId27"/>
    <p:sldId id="786" r:id="rId28"/>
    <p:sldId id="788" r:id="rId29"/>
    <p:sldId id="822" r:id="rId30"/>
    <p:sldId id="747" r:id="rId31"/>
    <p:sldId id="791" r:id="rId32"/>
    <p:sldId id="749" r:id="rId33"/>
    <p:sldId id="804" r:id="rId34"/>
    <p:sldId id="802" r:id="rId35"/>
    <p:sldId id="823" r:id="rId36"/>
    <p:sldId id="824" r:id="rId37"/>
    <p:sldId id="815" r:id="rId38"/>
    <p:sldId id="814" r:id="rId39"/>
    <p:sldId id="830" r:id="rId40"/>
    <p:sldId id="825" r:id="rId41"/>
    <p:sldId id="790" r:id="rId42"/>
    <p:sldId id="752" r:id="rId43"/>
    <p:sldId id="816" r:id="rId44"/>
    <p:sldId id="807" r:id="rId45"/>
    <p:sldId id="808" r:id="rId46"/>
    <p:sldId id="811" r:id="rId47"/>
    <p:sldId id="820" r:id="rId48"/>
    <p:sldId id="821" r:id="rId49"/>
    <p:sldId id="810" r:id="rId50"/>
    <p:sldId id="809" r:id="rId51"/>
    <p:sldId id="819" r:id="rId52"/>
    <p:sldId id="787" r:id="rId53"/>
    <p:sldId id="826" r:id="rId54"/>
    <p:sldId id="827" r:id="rId55"/>
    <p:sldId id="828" r:id="rId56"/>
    <p:sldId id="829" r:id="rId57"/>
    <p:sldId id="753" r:id="rId58"/>
    <p:sldId id="772" r:id="rId59"/>
    <p:sldId id="770" r:id="rId60"/>
    <p:sldId id="771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817" r:id="rId70"/>
    <p:sldId id="818" r:id="rId71"/>
    <p:sldId id="797" r:id="rId72"/>
    <p:sldId id="460" r:id="rId73"/>
    <p:sldId id="812" r:id="rId74"/>
    <p:sldId id="333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98"/>
            <p14:sldId id="785"/>
            <p14:sldId id="793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2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and reusable solutions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problems in software design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49553" y="1266060"/>
            <a:ext cx="1916125" cy="22542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2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00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97" y="3581400"/>
            <a:ext cx="2047875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901" y="4027974"/>
            <a:ext cx="8676789" cy="2525226"/>
            <a:chOff x="223901" y="3993673"/>
            <a:chExt cx="8676789" cy="2525226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>
            <a:xfrm rot="440435">
              <a:off x="651210" y="4597454"/>
              <a:ext cx="2468880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Pattern name</a:t>
              </a:r>
            </a:p>
          </p:txBody>
        </p:sp>
        <p:sp>
          <p:nvSpPr>
            <p:cNvPr id="6" name="Rectangle 2"/>
            <p:cNvSpPr txBox="1">
              <a:spLocks noChangeArrowheads="1"/>
            </p:cNvSpPr>
            <p:nvPr/>
          </p:nvSpPr>
          <p:spPr>
            <a:xfrm rot="21021543">
              <a:off x="2442562" y="5145392"/>
              <a:ext cx="124733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Intent</a:t>
              </a:r>
            </a:p>
          </p:txBody>
        </p:sp>
        <p:sp>
          <p:nvSpPr>
            <p:cNvPr id="7" name="Rectangle 2"/>
            <p:cNvSpPr txBox="1">
              <a:spLocks noChangeArrowheads="1"/>
            </p:cNvSpPr>
            <p:nvPr/>
          </p:nvSpPr>
          <p:spPr>
            <a:xfrm>
              <a:off x="3669919" y="5306903"/>
              <a:ext cx="2741651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Also Known As</a:t>
              </a:r>
            </a:p>
          </p:txBody>
        </p:sp>
        <p:sp>
          <p:nvSpPr>
            <p:cNvPr id="8" name="Rectangle 2"/>
            <p:cNvSpPr txBox="1">
              <a:spLocks noChangeArrowheads="1"/>
            </p:cNvSpPr>
            <p:nvPr/>
          </p:nvSpPr>
          <p:spPr>
            <a:xfrm rot="1074812">
              <a:off x="2474667" y="4537146"/>
              <a:ext cx="201878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Motivation</a:t>
              </a:r>
            </a:p>
          </p:txBody>
        </p:sp>
        <p:sp>
          <p:nvSpPr>
            <p:cNvPr id="9" name="Rectangle 2"/>
            <p:cNvSpPr txBox="1">
              <a:spLocks noChangeArrowheads="1"/>
            </p:cNvSpPr>
            <p:nvPr/>
          </p:nvSpPr>
          <p:spPr>
            <a:xfrm rot="21021543">
              <a:off x="223901" y="5174175"/>
              <a:ext cx="229578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Applicability</a:t>
              </a:r>
            </a:p>
          </p:txBody>
        </p:sp>
        <p:sp>
          <p:nvSpPr>
            <p:cNvPr id="10" name="Rectangle 2"/>
            <p:cNvSpPr txBox="1">
              <a:spLocks noChangeArrowheads="1"/>
            </p:cNvSpPr>
            <p:nvPr/>
          </p:nvSpPr>
          <p:spPr>
            <a:xfrm rot="698701">
              <a:off x="4052311" y="4317776"/>
              <a:ext cx="1857117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Structure</a:t>
              </a:r>
            </a:p>
          </p:txBody>
        </p:sp>
        <p:sp>
          <p:nvSpPr>
            <p:cNvPr id="11" name="Rectangle 2"/>
            <p:cNvSpPr txBox="1">
              <a:spLocks noChangeArrowheads="1"/>
            </p:cNvSpPr>
            <p:nvPr/>
          </p:nvSpPr>
          <p:spPr>
            <a:xfrm rot="21348200">
              <a:off x="4435046" y="4803382"/>
              <a:ext cx="2209802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Participants</a:t>
              </a:r>
            </a:p>
          </p:txBody>
        </p:sp>
        <p:sp>
          <p:nvSpPr>
            <p:cNvPr id="13" name="Rectangle 2"/>
            <p:cNvSpPr txBox="1">
              <a:spLocks noChangeArrowheads="1"/>
            </p:cNvSpPr>
            <p:nvPr/>
          </p:nvSpPr>
          <p:spPr>
            <a:xfrm rot="20746091">
              <a:off x="5968957" y="3993673"/>
              <a:ext cx="270311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Collaborations</a:t>
              </a:r>
            </a:p>
          </p:txBody>
        </p:sp>
        <p:sp>
          <p:nvSpPr>
            <p:cNvPr id="14" name="Rectangle 2"/>
            <p:cNvSpPr txBox="1">
              <a:spLocks noChangeArrowheads="1"/>
            </p:cNvSpPr>
            <p:nvPr/>
          </p:nvSpPr>
          <p:spPr>
            <a:xfrm rot="21197300">
              <a:off x="6271858" y="5353199"/>
              <a:ext cx="2591909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Consequences</a:t>
              </a:r>
            </a:p>
          </p:txBody>
        </p:sp>
        <p:sp>
          <p:nvSpPr>
            <p:cNvPr id="15" name="Rectangle 2"/>
            <p:cNvSpPr txBox="1">
              <a:spLocks noChangeArrowheads="1"/>
            </p:cNvSpPr>
            <p:nvPr/>
          </p:nvSpPr>
          <p:spPr>
            <a:xfrm rot="21347676">
              <a:off x="506860" y="5793473"/>
              <a:ext cx="2899548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Implementation</a:t>
              </a:r>
            </a:p>
          </p:txBody>
        </p:sp>
        <p:sp>
          <p:nvSpPr>
            <p:cNvPr id="16" name="Rectangle 2"/>
            <p:cNvSpPr txBox="1">
              <a:spLocks noChangeArrowheads="1"/>
            </p:cNvSpPr>
            <p:nvPr/>
          </p:nvSpPr>
          <p:spPr>
            <a:xfrm rot="474365">
              <a:off x="3359043" y="5846297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Sample Code</a:t>
              </a:r>
            </a:p>
          </p:txBody>
        </p:sp>
        <p:sp>
          <p:nvSpPr>
            <p:cNvPr id="17" name="Rectangle 2"/>
            <p:cNvSpPr txBox="1">
              <a:spLocks noChangeArrowheads="1"/>
            </p:cNvSpPr>
            <p:nvPr/>
          </p:nvSpPr>
          <p:spPr>
            <a:xfrm rot="369038">
              <a:off x="6559334" y="4741108"/>
              <a:ext cx="2341356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Known Uses</a:t>
              </a:r>
            </a:p>
          </p:txBody>
        </p:sp>
        <p:sp>
          <p:nvSpPr>
            <p:cNvPr id="18" name="Rectangle 2"/>
            <p:cNvSpPr txBox="1">
              <a:spLocks noChangeArrowheads="1"/>
            </p:cNvSpPr>
            <p:nvPr/>
          </p:nvSpPr>
          <p:spPr>
            <a:xfrm rot="255862">
              <a:off x="5764638" y="5964901"/>
              <a:ext cx="2992733" cy="553998"/>
            </a:xfrm>
            <a:prstGeom prst="rect">
              <a:avLst/>
            </a:prstGeom>
            <a:ln/>
          </p:spPr>
          <p:txBody>
            <a:bodyPr wrap="square">
              <a:spAutoFit/>
            </a:bodyPr>
            <a:lstStyle>
              <a:lvl1pPr marL="282575" indent="-282575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 sz="3200" b="1" kern="120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302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8FD600"/>
                </a:buClr>
                <a:buFont typeface="Wingdings 2" pitchFamily="18" charset="2"/>
                <a:buChar char=""/>
                <a:defRPr sz="30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22338" indent="-27305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AD9F"/>
                </a:buClr>
                <a:buFont typeface="Wingdings 2" pitchFamily="18" charset="2"/>
                <a:buChar char=""/>
                <a:defRPr sz="2800" b="1" kern="1200">
                  <a:solidFill>
                    <a:srgbClr val="F5FFC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187450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ACF82"/>
                </a:buClr>
                <a:buFont typeface="Wingdings 2" pitchFamily="18" charset="2"/>
                <a:buChar char=""/>
                <a:defRPr sz="26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425575" indent="-228600" algn="l" rtl="0" eaLnBrk="0" fontAlgn="base" hangingPunct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 kern="120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1673352" indent="-22860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11096" indent="-22860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21408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22576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dirty="0" smtClean="0"/>
                <a:t>Related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6960</TotalTime>
  <Words>2964</Words>
  <Application>Microsoft Office PowerPoint</Application>
  <PresentationFormat>On-screen Show (4:3)</PresentationFormat>
  <Paragraphs>612</Paragraphs>
  <Slides>74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Simple Factory</vt:lpstr>
      <vt:lpstr>Factory Method</vt:lpstr>
      <vt:lpstr>Abstract Factory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1628</cp:revision>
  <dcterms:created xsi:type="dcterms:W3CDTF">2007-12-08T16:03:35Z</dcterms:created>
  <dcterms:modified xsi:type="dcterms:W3CDTF">2014-06-27T09:17:18Z</dcterms:modified>
  <cp:category>quality code, software engineering</cp:category>
</cp:coreProperties>
</file>