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7" r:id="rId2"/>
    <p:sldId id="258" r:id="rId3"/>
    <p:sldId id="259" r:id="rId4"/>
    <p:sldId id="304" r:id="rId5"/>
    <p:sldId id="321" r:id="rId6"/>
    <p:sldId id="341" r:id="rId7"/>
    <p:sldId id="327" r:id="rId8"/>
    <p:sldId id="342" r:id="rId9"/>
    <p:sldId id="343" r:id="rId10"/>
    <p:sldId id="330" r:id="rId11"/>
    <p:sldId id="345" r:id="rId12"/>
    <p:sldId id="346" r:id="rId13"/>
    <p:sldId id="284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</p:embeddedFont>
    <p:embeddedFont>
      <p:font typeface="Barlow Semi Condensed" panose="020B0604020202020204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16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  <a:srgbClr val="DD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EA51FA-19CB-432B-9372-C1A9228E4366}">
  <a:tblStyle styleId="{48EA51FA-19CB-432B-9372-C1A9228E4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086" y="276"/>
      </p:cViewPr>
      <p:guideLst>
        <p:guide orient="horz" pos="1716"/>
        <p:guide pos="5472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99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0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0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83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 userDrawn="1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5B7FE6-D916-43C2-943A-3D7EE84E01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3156" y="1635587"/>
            <a:ext cx="1579707" cy="139547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0C88D1C6-5553-4C1D-87FD-0C4F2B7DA0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40090" y="1674063"/>
            <a:ext cx="1579707" cy="139547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F88368F4-E76D-49B9-8194-9FBB14EBF8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12274" y="1667886"/>
            <a:ext cx="1579707" cy="139547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DD4EB054-1182-4B93-9401-281D232F1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4459" y="1667886"/>
            <a:ext cx="1579707" cy="139547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F068E81B-D7C5-488F-A72F-1527F6F6A0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21393" y="1635587"/>
            <a:ext cx="1579707" cy="139547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544" userDrawn="1">
          <p15:clr>
            <a:srgbClr val="FBAE40"/>
          </p15:clr>
        </p15:guide>
        <p15:guide id="4" pos="2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9" r:id="rId4"/>
    <p:sldLayoutId id="2147483665" r:id="rId5"/>
    <p:sldLayoutId id="2147483669" r:id="rId6"/>
    <p:sldLayoutId id="2147483674" r:id="rId7"/>
    <p:sldLayoutId id="2147483676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 idx="4294967295"/>
          </p:nvPr>
        </p:nvSpPr>
        <p:spPr>
          <a:xfrm>
            <a:off x="202818" y="1412583"/>
            <a:ext cx="8864014" cy="1505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BÁO</a:t>
            </a:r>
            <a:r>
              <a:rPr lang="en-US" sz="3600" b="1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CÁO</a:t>
            </a:r>
            <a:r>
              <a:rPr lang="en-US" sz="3600" b="1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BÀI</a:t>
            </a:r>
            <a:r>
              <a:rPr lang="en-US" sz="3600" b="1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TẬP</a:t>
            </a:r>
            <a:r>
              <a:rPr lang="en-US" sz="3600" b="1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NHÓM</a:t>
            </a:r>
            <a:r>
              <a:rPr lang="en-US" sz="3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/>
            </a:r>
            <a:br>
              <a:rPr lang="en-US" sz="3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</a:br>
            <a:r>
              <a:rPr lang="vi-VN" sz="3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Xây </a:t>
            </a:r>
            <a:r>
              <a:rPr lang="vi-VN" sz="3600" dirty="0">
                <a:solidFill>
                  <a:schemeClr val="accent1"/>
                </a:solidFill>
                <a:latin typeface="Barlow Semi Condensed" panose="00000506000000000000" pitchFamily="2" charset="0"/>
              </a:rPr>
              <a:t>dựng hệ thống người láng giềng và thử nghiệm trên MovieLens </a:t>
            </a:r>
            <a:r>
              <a:rPr lang="vi-VN" sz="3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Dataset</a:t>
            </a:r>
            <a:endParaRPr sz="3600" dirty="0">
              <a:solidFill>
                <a:schemeClr val="accent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22" name="Google Shape;1890;p36">
            <a:extLst>
              <a:ext uri="{FF2B5EF4-FFF2-40B4-BE49-F238E27FC236}">
                <a16:creationId xmlns:a16="http://schemas.microsoft.com/office/drawing/2014/main" id="{6044A6D3-9ECB-428F-8FB9-557B91EC5331}"/>
              </a:ext>
            </a:extLst>
          </p:cNvPr>
          <p:cNvSpPr txBox="1">
            <a:spLocks/>
          </p:cNvSpPr>
          <p:nvPr/>
        </p:nvSpPr>
        <p:spPr>
          <a:xfrm>
            <a:off x="3019166" y="3415994"/>
            <a:ext cx="3093614" cy="99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THÀNH</a:t>
            </a:r>
            <a:r>
              <a:rPr lang="en-US" sz="1600" b="1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VIÊN</a:t>
            </a:r>
            <a:r>
              <a:rPr lang="en-US" sz="1600" b="1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NHÓM</a:t>
            </a:r>
            <a:endParaRPr lang="en-US" sz="1600" b="1" dirty="0" smtClean="0">
              <a:solidFill>
                <a:schemeClr val="accent1"/>
              </a:solidFill>
              <a:latin typeface="Barlow Semi Condensed" panose="00000506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NGUYỄN</a:t>
            </a:r>
            <a:r>
              <a:rPr lang="en-US" sz="1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PHƯƠNG</a:t>
            </a:r>
            <a:r>
              <a:rPr lang="en-US" sz="1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KIỀU</a:t>
            </a:r>
            <a:r>
              <a:rPr lang="en-US" sz="1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MY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PHAN </a:t>
            </a:r>
            <a:r>
              <a:rPr lang="en-US" sz="1600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TRUNG</a:t>
            </a:r>
            <a:r>
              <a:rPr lang="en-US" sz="1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THẮNG</a:t>
            </a:r>
            <a:endParaRPr lang="en-US" sz="1600" dirty="0" smtClean="0">
              <a:solidFill>
                <a:schemeClr val="accent1"/>
              </a:solidFill>
              <a:latin typeface="Barlow Semi Condensed" panose="00000506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MAI </a:t>
            </a:r>
            <a:r>
              <a:rPr lang="en-US" sz="1600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ANH</a:t>
            </a:r>
            <a:r>
              <a:rPr lang="en-US" sz="1600" dirty="0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Barlow Semi Condensed" panose="00000506000000000000" pitchFamily="2" charset="0"/>
              </a:rPr>
              <a:t>HÒA</a:t>
            </a:r>
            <a:endParaRPr lang="en-US" sz="1600" dirty="0">
              <a:solidFill>
                <a:schemeClr val="accent1"/>
              </a:solidFill>
              <a:latin typeface="Barlow Semi Condensed" panose="00000506000000000000" pitchFamily="2" charset="0"/>
            </a:endParaRPr>
          </a:p>
        </p:txBody>
      </p:sp>
      <p:grpSp>
        <p:nvGrpSpPr>
          <p:cNvPr id="1609" name="Google Shape;12423;p73">
            <a:extLst>
              <a:ext uri="{FF2B5EF4-FFF2-40B4-BE49-F238E27FC236}">
                <a16:creationId xmlns:a16="http://schemas.microsoft.com/office/drawing/2014/main" id="{3AF764AB-6F38-48EF-8CAA-834FF97336D5}"/>
              </a:ext>
            </a:extLst>
          </p:cNvPr>
          <p:cNvGrpSpPr/>
          <p:nvPr/>
        </p:nvGrpSpPr>
        <p:grpSpPr>
          <a:xfrm>
            <a:off x="6621079" y="4398263"/>
            <a:ext cx="828793" cy="718863"/>
            <a:chOff x="4249973" y="1201875"/>
            <a:chExt cx="1958568" cy="1888762"/>
          </a:xfrm>
          <a:solidFill>
            <a:schemeClr val="accent1"/>
          </a:solidFill>
        </p:grpSpPr>
        <p:sp>
          <p:nvSpPr>
            <p:cNvPr id="1610" name="Google Shape;12424;p73">
              <a:extLst>
                <a:ext uri="{FF2B5EF4-FFF2-40B4-BE49-F238E27FC236}">
                  <a16:creationId xmlns:a16="http://schemas.microsoft.com/office/drawing/2014/main" id="{192A9FC6-4D9D-4D91-95CA-8CC5523DB3D6}"/>
                </a:ext>
              </a:extLst>
            </p:cNvPr>
            <p:cNvSpPr/>
            <p:nvPr/>
          </p:nvSpPr>
          <p:spPr>
            <a:xfrm>
              <a:off x="4468527" y="1411932"/>
              <a:ext cx="1528500" cy="1452600"/>
            </a:xfrm>
            <a:prstGeom prst="pentagon">
              <a:avLst>
                <a:gd name="hf" fmla="val 105146"/>
                <a:gd name="vf" fmla="val 110557"/>
              </a:avLst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2425;p73">
              <a:extLst>
                <a:ext uri="{FF2B5EF4-FFF2-40B4-BE49-F238E27FC236}">
                  <a16:creationId xmlns:a16="http://schemas.microsoft.com/office/drawing/2014/main" id="{D78F9DCD-1B8F-4172-ACD7-ADD9CCC2ACA9}"/>
                </a:ext>
              </a:extLst>
            </p:cNvPr>
            <p:cNvGrpSpPr/>
            <p:nvPr/>
          </p:nvGrpSpPr>
          <p:grpSpPr>
            <a:xfrm>
              <a:off x="5853086" y="1789142"/>
              <a:ext cx="355454" cy="1048099"/>
              <a:chOff x="5576108" y="2016725"/>
              <a:chExt cx="565200" cy="1666560"/>
            </a:xfrm>
            <a:grpFill/>
          </p:grpSpPr>
          <p:sp>
            <p:nvSpPr>
              <p:cNvPr id="1624" name="Google Shape;12426;p73">
                <a:extLst>
                  <a:ext uri="{FF2B5EF4-FFF2-40B4-BE49-F238E27FC236}">
                    <a16:creationId xmlns:a16="http://schemas.microsoft.com/office/drawing/2014/main" id="{65DE35A3-34FB-4D4A-99E2-F7BDD5AF7266}"/>
                  </a:ext>
                </a:extLst>
              </p:cNvPr>
              <p:cNvSpPr/>
              <p:nvPr/>
            </p:nvSpPr>
            <p:spPr>
              <a:xfrm>
                <a:off x="5576108" y="20167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5" name="Google Shape;12427;p73">
                <a:extLst>
                  <a:ext uri="{FF2B5EF4-FFF2-40B4-BE49-F238E27FC236}">
                    <a16:creationId xmlns:a16="http://schemas.microsoft.com/office/drawing/2014/main" id="{383AE925-22C7-4224-BECB-45078603B428}"/>
                  </a:ext>
                </a:extLst>
              </p:cNvPr>
              <p:cNvSpPr/>
              <p:nvPr/>
            </p:nvSpPr>
            <p:spPr>
              <a:xfrm rot="6479001">
                <a:off x="5275897" y="3050667"/>
                <a:ext cx="1119386" cy="152834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2428;p73">
              <a:extLst>
                <a:ext uri="{FF2B5EF4-FFF2-40B4-BE49-F238E27FC236}">
                  <a16:creationId xmlns:a16="http://schemas.microsoft.com/office/drawing/2014/main" id="{2796FB3E-7979-4190-A20B-240433012E69}"/>
                </a:ext>
              </a:extLst>
            </p:cNvPr>
            <p:cNvGrpSpPr/>
            <p:nvPr/>
          </p:nvGrpSpPr>
          <p:grpSpPr>
            <a:xfrm>
              <a:off x="4869455" y="2691676"/>
              <a:ext cx="1013897" cy="398961"/>
              <a:chOff x="4012057" y="3451825"/>
              <a:chExt cx="1612175" cy="634379"/>
            </a:xfrm>
            <a:grpFill/>
          </p:grpSpPr>
          <p:sp>
            <p:nvSpPr>
              <p:cNvPr id="1622" name="Google Shape;12429;p73">
                <a:extLst>
                  <a:ext uri="{FF2B5EF4-FFF2-40B4-BE49-F238E27FC236}">
                    <a16:creationId xmlns:a16="http://schemas.microsoft.com/office/drawing/2014/main" id="{97502B52-8372-4C39-B1E9-6BFF40EEEA7A}"/>
                  </a:ext>
                </a:extLst>
              </p:cNvPr>
              <p:cNvSpPr/>
              <p:nvPr/>
            </p:nvSpPr>
            <p:spPr>
              <a:xfrm>
                <a:off x="5059033" y="34518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3" name="Google Shape;12430;p73">
                <a:extLst>
                  <a:ext uri="{FF2B5EF4-FFF2-40B4-BE49-F238E27FC236}">
                    <a16:creationId xmlns:a16="http://schemas.microsoft.com/office/drawing/2014/main" id="{A7350EB1-D2DA-414C-99F5-AA98604E0E8A}"/>
                  </a:ext>
                </a:extLst>
              </p:cNvPr>
              <p:cNvSpPr/>
              <p:nvPr/>
            </p:nvSpPr>
            <p:spPr>
              <a:xfrm rot="10799079">
                <a:off x="4012507" y="3933353"/>
                <a:ext cx="1119600" cy="15270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2431;p73">
              <a:extLst>
                <a:ext uri="{FF2B5EF4-FFF2-40B4-BE49-F238E27FC236}">
                  <a16:creationId xmlns:a16="http://schemas.microsoft.com/office/drawing/2014/main" id="{AC88E269-6F38-4DD3-92AF-C9AB9153CC45}"/>
                </a:ext>
              </a:extLst>
            </p:cNvPr>
            <p:cNvGrpSpPr/>
            <p:nvPr/>
          </p:nvGrpSpPr>
          <p:grpSpPr>
            <a:xfrm>
              <a:off x="4276937" y="2155961"/>
              <a:ext cx="651965" cy="891358"/>
              <a:chOff x="3069908" y="2599997"/>
              <a:chExt cx="1036675" cy="1417328"/>
            </a:xfrm>
            <a:grpFill/>
          </p:grpSpPr>
          <p:sp>
            <p:nvSpPr>
              <p:cNvPr id="1620" name="Google Shape;12432;p73">
                <a:extLst>
                  <a:ext uri="{FF2B5EF4-FFF2-40B4-BE49-F238E27FC236}">
                    <a16:creationId xmlns:a16="http://schemas.microsoft.com/office/drawing/2014/main" id="{B650C51C-2977-40AB-8452-30D262D4D47E}"/>
                  </a:ext>
                </a:extLst>
              </p:cNvPr>
              <p:cNvSpPr/>
              <p:nvPr/>
            </p:nvSpPr>
            <p:spPr>
              <a:xfrm>
                <a:off x="3541383" y="34518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1" name="Google Shape;12433;p73">
                <a:extLst>
                  <a:ext uri="{FF2B5EF4-FFF2-40B4-BE49-F238E27FC236}">
                    <a16:creationId xmlns:a16="http://schemas.microsoft.com/office/drawing/2014/main" id="{FD316459-4FED-4D82-98BC-7297186AA52D}"/>
                  </a:ext>
                </a:extLst>
              </p:cNvPr>
              <p:cNvSpPr/>
              <p:nvPr/>
            </p:nvSpPr>
            <p:spPr>
              <a:xfrm rot="-6478717">
                <a:off x="2755922" y="3079191"/>
                <a:ext cx="1119672" cy="15341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2434;p73">
              <a:extLst>
                <a:ext uri="{FF2B5EF4-FFF2-40B4-BE49-F238E27FC236}">
                  <a16:creationId xmlns:a16="http://schemas.microsoft.com/office/drawing/2014/main" id="{E01AB536-7980-4CF9-B882-BAADEA101290}"/>
                </a:ext>
              </a:extLst>
            </p:cNvPr>
            <p:cNvGrpSpPr/>
            <p:nvPr/>
          </p:nvGrpSpPr>
          <p:grpSpPr>
            <a:xfrm>
              <a:off x="5054918" y="1201875"/>
              <a:ext cx="999548" cy="602711"/>
              <a:chOff x="4306958" y="1082925"/>
              <a:chExt cx="1589359" cy="958358"/>
            </a:xfrm>
            <a:grpFill/>
          </p:grpSpPr>
          <p:sp>
            <p:nvSpPr>
              <p:cNvPr id="1618" name="Google Shape;12435;p73">
                <a:extLst>
                  <a:ext uri="{FF2B5EF4-FFF2-40B4-BE49-F238E27FC236}">
                    <a16:creationId xmlns:a16="http://schemas.microsoft.com/office/drawing/2014/main" id="{FE543199-F02D-42D8-84F8-7F3684D510F7}"/>
                  </a:ext>
                </a:extLst>
              </p:cNvPr>
              <p:cNvSpPr/>
              <p:nvPr/>
            </p:nvSpPr>
            <p:spPr>
              <a:xfrm>
                <a:off x="4306958" y="10829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9" name="Google Shape;12436;p73">
                <a:extLst>
                  <a:ext uri="{FF2B5EF4-FFF2-40B4-BE49-F238E27FC236}">
                    <a16:creationId xmlns:a16="http://schemas.microsoft.com/office/drawing/2014/main" id="{04C4EF79-FC63-45A4-B96C-DBC8C5551C85}"/>
                  </a:ext>
                </a:extLst>
              </p:cNvPr>
              <p:cNvSpPr/>
              <p:nvPr/>
            </p:nvSpPr>
            <p:spPr>
              <a:xfrm rot="2159678">
                <a:off x="4838902" y="1574444"/>
                <a:ext cx="1119431" cy="152476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" name="Google Shape;12437;p73">
              <a:extLst>
                <a:ext uri="{FF2B5EF4-FFF2-40B4-BE49-F238E27FC236}">
                  <a16:creationId xmlns:a16="http://schemas.microsoft.com/office/drawing/2014/main" id="{085511B4-5468-43E7-B7D8-F1D17B34F9A8}"/>
                </a:ext>
              </a:extLst>
            </p:cNvPr>
            <p:cNvGrpSpPr/>
            <p:nvPr/>
          </p:nvGrpSpPr>
          <p:grpSpPr>
            <a:xfrm>
              <a:off x="4249973" y="1303451"/>
              <a:ext cx="799317" cy="841334"/>
              <a:chOff x="3027033" y="1244439"/>
              <a:chExt cx="1270977" cy="1337786"/>
            </a:xfrm>
            <a:grpFill/>
          </p:grpSpPr>
          <p:sp>
            <p:nvSpPr>
              <p:cNvPr id="1616" name="Google Shape;12438;p73">
                <a:extLst>
                  <a:ext uri="{FF2B5EF4-FFF2-40B4-BE49-F238E27FC236}">
                    <a16:creationId xmlns:a16="http://schemas.microsoft.com/office/drawing/2014/main" id="{1FB55295-B2E0-4CF5-A03D-0674B9AB0BA0}"/>
                  </a:ext>
                </a:extLst>
              </p:cNvPr>
              <p:cNvSpPr/>
              <p:nvPr/>
            </p:nvSpPr>
            <p:spPr>
              <a:xfrm>
                <a:off x="3027033" y="20167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7" name="Google Shape;12439;p73">
                <a:extLst>
                  <a:ext uri="{FF2B5EF4-FFF2-40B4-BE49-F238E27FC236}">
                    <a16:creationId xmlns:a16="http://schemas.microsoft.com/office/drawing/2014/main" id="{80827B9A-59EE-495A-B1AB-89276E6D7209}"/>
                  </a:ext>
                </a:extLst>
              </p:cNvPr>
              <p:cNvSpPr/>
              <p:nvPr/>
            </p:nvSpPr>
            <p:spPr>
              <a:xfrm rot="-2159137">
                <a:off x="3240473" y="1559002"/>
                <a:ext cx="1119673" cy="15327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0" name="Google Shape;12739;p73">
            <a:extLst>
              <a:ext uri="{FF2B5EF4-FFF2-40B4-BE49-F238E27FC236}">
                <a16:creationId xmlns:a16="http://schemas.microsoft.com/office/drawing/2014/main" id="{DFADE9BE-8450-4CE6-96B1-E340457D1B7E}"/>
              </a:ext>
            </a:extLst>
          </p:cNvPr>
          <p:cNvGrpSpPr/>
          <p:nvPr/>
        </p:nvGrpSpPr>
        <p:grpSpPr>
          <a:xfrm>
            <a:off x="522191" y="4304065"/>
            <a:ext cx="853557" cy="815489"/>
            <a:chOff x="2499700" y="1135950"/>
            <a:chExt cx="732402" cy="777990"/>
          </a:xfrm>
          <a:solidFill>
            <a:schemeClr val="accent1"/>
          </a:solidFill>
        </p:grpSpPr>
        <p:grpSp>
          <p:nvGrpSpPr>
            <p:cNvPr id="1711" name="Google Shape;12740;p73">
              <a:extLst>
                <a:ext uri="{FF2B5EF4-FFF2-40B4-BE49-F238E27FC236}">
                  <a16:creationId xmlns:a16="http://schemas.microsoft.com/office/drawing/2014/main" id="{9F848F93-97BA-4622-9A1A-5373950B8416}"/>
                </a:ext>
              </a:extLst>
            </p:cNvPr>
            <p:cNvGrpSpPr/>
            <p:nvPr/>
          </p:nvGrpSpPr>
          <p:grpSpPr>
            <a:xfrm>
              <a:off x="2499700" y="1135950"/>
              <a:ext cx="732402" cy="694705"/>
              <a:chOff x="2499700" y="1135950"/>
              <a:chExt cx="732402" cy="694705"/>
            </a:xfrm>
            <a:grpFill/>
          </p:grpSpPr>
          <p:sp>
            <p:nvSpPr>
              <p:cNvPr id="1718" name="Google Shape;12741;p73">
                <a:extLst>
                  <a:ext uri="{FF2B5EF4-FFF2-40B4-BE49-F238E27FC236}">
                    <a16:creationId xmlns:a16="http://schemas.microsoft.com/office/drawing/2014/main" id="{01BE4B15-02F6-4FB2-A202-2E000B2ECC3D}"/>
                  </a:ext>
                </a:extLst>
              </p:cNvPr>
              <p:cNvSpPr/>
              <p:nvPr/>
            </p:nvSpPr>
            <p:spPr>
              <a:xfrm>
                <a:off x="2721907" y="1135950"/>
                <a:ext cx="288719" cy="199571"/>
              </a:xfrm>
              <a:custGeom>
                <a:avLst/>
                <a:gdLst/>
                <a:ahLst/>
                <a:cxnLst/>
                <a:rect l="l" t="t" r="r" b="b"/>
                <a:pathLst>
                  <a:path w="81559" h="56376" extrusionOk="0">
                    <a:moveTo>
                      <a:pt x="40780" y="1"/>
                    </a:moveTo>
                    <a:cubicBezTo>
                      <a:pt x="38862" y="1"/>
                      <a:pt x="36944" y="556"/>
                      <a:pt x="35329" y="1666"/>
                    </a:cubicBezTo>
                    <a:cubicBezTo>
                      <a:pt x="24427" y="9338"/>
                      <a:pt x="1211" y="28718"/>
                      <a:pt x="0" y="51329"/>
                    </a:cubicBezTo>
                    <a:lnTo>
                      <a:pt x="1211" y="51732"/>
                    </a:lnTo>
                    <a:cubicBezTo>
                      <a:pt x="4845" y="52944"/>
                      <a:pt x="8479" y="54357"/>
                      <a:pt x="12113" y="56174"/>
                    </a:cubicBezTo>
                    <a:lnTo>
                      <a:pt x="12113" y="53145"/>
                    </a:lnTo>
                    <a:cubicBezTo>
                      <a:pt x="12113" y="36591"/>
                      <a:pt x="29071" y="22662"/>
                      <a:pt x="36944" y="17009"/>
                    </a:cubicBezTo>
                    <a:cubicBezTo>
                      <a:pt x="38155" y="16202"/>
                      <a:pt x="39467" y="15798"/>
                      <a:pt x="40780" y="15798"/>
                    </a:cubicBezTo>
                    <a:cubicBezTo>
                      <a:pt x="42092" y="15798"/>
                      <a:pt x="43404" y="16202"/>
                      <a:pt x="44615" y="17009"/>
                    </a:cubicBezTo>
                    <a:cubicBezTo>
                      <a:pt x="52489" y="22662"/>
                      <a:pt x="69446" y="36591"/>
                      <a:pt x="69446" y="53145"/>
                    </a:cubicBezTo>
                    <a:lnTo>
                      <a:pt x="69446" y="56376"/>
                    </a:lnTo>
                    <a:cubicBezTo>
                      <a:pt x="72878" y="54559"/>
                      <a:pt x="76512" y="53145"/>
                      <a:pt x="80146" y="51934"/>
                    </a:cubicBezTo>
                    <a:lnTo>
                      <a:pt x="81559" y="51530"/>
                    </a:lnTo>
                    <a:cubicBezTo>
                      <a:pt x="80751" y="28920"/>
                      <a:pt x="57132" y="9540"/>
                      <a:pt x="46230" y="1666"/>
                    </a:cubicBezTo>
                    <a:cubicBezTo>
                      <a:pt x="44615" y="556"/>
                      <a:pt x="42697" y="1"/>
                      <a:pt x="40780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2742;p73">
                <a:extLst>
                  <a:ext uri="{FF2B5EF4-FFF2-40B4-BE49-F238E27FC236}">
                    <a16:creationId xmlns:a16="http://schemas.microsoft.com/office/drawing/2014/main" id="{159F8D9A-B732-432E-A5C4-EA1774F44D40}"/>
                  </a:ext>
                </a:extLst>
              </p:cNvPr>
              <p:cNvSpPr/>
              <p:nvPr/>
            </p:nvSpPr>
            <p:spPr>
              <a:xfrm>
                <a:off x="2499700" y="1313180"/>
                <a:ext cx="225119" cy="278853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772" extrusionOk="0">
                    <a:moveTo>
                      <a:pt x="53819" y="1"/>
                    </a:moveTo>
                    <a:cubicBezTo>
                      <a:pt x="53376" y="1"/>
                      <a:pt x="52933" y="13"/>
                      <a:pt x="52489" y="39"/>
                    </a:cubicBezTo>
                    <a:cubicBezTo>
                      <a:pt x="33311" y="39"/>
                      <a:pt x="13527" y="12758"/>
                      <a:pt x="4442" y="19420"/>
                    </a:cubicBezTo>
                    <a:cubicBezTo>
                      <a:pt x="1212" y="21842"/>
                      <a:pt x="1" y="26082"/>
                      <a:pt x="1212" y="29917"/>
                    </a:cubicBezTo>
                    <a:cubicBezTo>
                      <a:pt x="5048" y="42434"/>
                      <a:pt x="16353" y="70697"/>
                      <a:pt x="37550" y="78772"/>
                    </a:cubicBezTo>
                    <a:cubicBezTo>
                      <a:pt x="37752" y="78368"/>
                      <a:pt x="37954" y="77964"/>
                      <a:pt x="38156" y="77561"/>
                    </a:cubicBezTo>
                    <a:cubicBezTo>
                      <a:pt x="40377" y="74533"/>
                      <a:pt x="43001" y="71504"/>
                      <a:pt x="45827" y="68678"/>
                    </a:cubicBezTo>
                    <a:cubicBezTo>
                      <a:pt x="44818" y="68476"/>
                      <a:pt x="43809" y="68072"/>
                      <a:pt x="42799" y="67871"/>
                    </a:cubicBezTo>
                    <a:cubicBezTo>
                      <a:pt x="27255" y="62824"/>
                      <a:pt x="19179" y="42232"/>
                      <a:pt x="16151" y="32946"/>
                    </a:cubicBezTo>
                    <a:cubicBezTo>
                      <a:pt x="15344" y="30321"/>
                      <a:pt x="16353" y="27293"/>
                      <a:pt x="18574" y="25678"/>
                    </a:cubicBezTo>
                    <a:cubicBezTo>
                      <a:pt x="25034" y="20833"/>
                      <a:pt x="38963" y="11748"/>
                      <a:pt x="52489" y="11748"/>
                    </a:cubicBezTo>
                    <a:cubicBezTo>
                      <a:pt x="55316" y="11748"/>
                      <a:pt x="57940" y="12152"/>
                      <a:pt x="60564" y="12960"/>
                    </a:cubicBezTo>
                    <a:cubicBezTo>
                      <a:pt x="61574" y="13363"/>
                      <a:pt x="62583" y="13767"/>
                      <a:pt x="63593" y="14171"/>
                    </a:cubicBezTo>
                    <a:cubicBezTo>
                      <a:pt x="62987" y="10335"/>
                      <a:pt x="62785" y="6701"/>
                      <a:pt x="62785" y="2866"/>
                    </a:cubicBezTo>
                    <a:lnTo>
                      <a:pt x="62785" y="1452"/>
                    </a:lnTo>
                    <a:cubicBezTo>
                      <a:pt x="59796" y="573"/>
                      <a:pt x="56808" y="1"/>
                      <a:pt x="53819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2743;p73">
                <a:extLst>
                  <a:ext uri="{FF2B5EF4-FFF2-40B4-BE49-F238E27FC236}">
                    <a16:creationId xmlns:a16="http://schemas.microsoft.com/office/drawing/2014/main" id="{A5A664FC-F895-4D4A-85F7-918F93B5A03F}"/>
                  </a:ext>
                </a:extLst>
              </p:cNvPr>
              <p:cNvSpPr/>
              <p:nvPr/>
            </p:nvSpPr>
            <p:spPr>
              <a:xfrm>
                <a:off x="2721907" y="1317604"/>
                <a:ext cx="53599" cy="72899"/>
              </a:xfrm>
              <a:custGeom>
                <a:avLst/>
                <a:gdLst/>
                <a:ahLst/>
                <a:cxnLst/>
                <a:rect l="l" t="t" r="r" b="b"/>
                <a:pathLst>
                  <a:path w="15141" h="20593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5249"/>
                      <a:pt x="202" y="9085"/>
                      <a:pt x="808" y="12921"/>
                    </a:cubicBezTo>
                    <a:cubicBezTo>
                      <a:pt x="5653" y="14738"/>
                      <a:pt x="9892" y="17362"/>
                      <a:pt x="13930" y="20592"/>
                    </a:cubicBezTo>
                    <a:cubicBezTo>
                      <a:pt x="14333" y="20188"/>
                      <a:pt x="14737" y="19785"/>
                      <a:pt x="15141" y="19583"/>
                    </a:cubicBezTo>
                    <a:cubicBezTo>
                      <a:pt x="13324" y="14738"/>
                      <a:pt x="12315" y="9893"/>
                      <a:pt x="12113" y="4846"/>
                    </a:cubicBezTo>
                    <a:cubicBezTo>
                      <a:pt x="8681" y="3029"/>
                      <a:pt x="5047" y="1414"/>
                      <a:pt x="1211" y="404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2744;p73">
                <a:extLst>
                  <a:ext uri="{FF2B5EF4-FFF2-40B4-BE49-F238E27FC236}">
                    <a16:creationId xmlns:a16="http://schemas.microsoft.com/office/drawing/2014/main" id="{7E9945AF-F9C6-4C16-8B3B-5EE189F213E7}"/>
                  </a:ext>
                </a:extLst>
              </p:cNvPr>
              <p:cNvSpPr/>
              <p:nvPr/>
            </p:nvSpPr>
            <p:spPr>
              <a:xfrm>
                <a:off x="2764773" y="1334751"/>
                <a:ext cx="47171" cy="52173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4738" extrusionOk="0">
                    <a:moveTo>
                      <a:pt x="1" y="1"/>
                    </a:moveTo>
                    <a:cubicBezTo>
                      <a:pt x="203" y="5048"/>
                      <a:pt x="1212" y="9893"/>
                      <a:pt x="3029" y="14738"/>
                    </a:cubicBezTo>
                    <a:cubicBezTo>
                      <a:pt x="6259" y="12315"/>
                      <a:pt x="9691" y="10498"/>
                      <a:pt x="13325" y="9085"/>
                    </a:cubicBezTo>
                    <a:cubicBezTo>
                      <a:pt x="9287" y="5451"/>
                      <a:pt x="4846" y="2423"/>
                      <a:pt x="1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2745;p73">
                <a:extLst>
                  <a:ext uri="{FF2B5EF4-FFF2-40B4-BE49-F238E27FC236}">
                    <a16:creationId xmlns:a16="http://schemas.microsoft.com/office/drawing/2014/main" id="{9763FD78-DA7A-4872-BEA3-5F308389ACBE}"/>
                  </a:ext>
                </a:extLst>
              </p:cNvPr>
              <p:cNvSpPr/>
              <p:nvPr/>
            </p:nvSpPr>
            <p:spPr>
              <a:xfrm>
                <a:off x="2554001" y="1354757"/>
                <a:ext cx="187956" cy="201536"/>
              </a:xfrm>
              <a:custGeom>
                <a:avLst/>
                <a:gdLst/>
                <a:ahLst/>
                <a:cxnLst/>
                <a:rect l="l" t="t" r="r" b="b"/>
                <a:pathLst>
                  <a:path w="53095" h="56931" extrusionOk="0">
                    <a:moveTo>
                      <a:pt x="37146" y="0"/>
                    </a:moveTo>
                    <a:cubicBezTo>
                      <a:pt x="23620" y="0"/>
                      <a:pt x="9489" y="9085"/>
                      <a:pt x="3231" y="13930"/>
                    </a:cubicBezTo>
                    <a:cubicBezTo>
                      <a:pt x="808" y="15545"/>
                      <a:pt x="1" y="18573"/>
                      <a:pt x="808" y="21198"/>
                    </a:cubicBezTo>
                    <a:cubicBezTo>
                      <a:pt x="3634" y="30282"/>
                      <a:pt x="11710" y="51076"/>
                      <a:pt x="27456" y="56123"/>
                    </a:cubicBezTo>
                    <a:cubicBezTo>
                      <a:pt x="28466" y="56324"/>
                      <a:pt x="29273" y="56728"/>
                      <a:pt x="30282" y="56930"/>
                    </a:cubicBezTo>
                    <a:cubicBezTo>
                      <a:pt x="34926" y="52287"/>
                      <a:pt x="40174" y="48249"/>
                      <a:pt x="46029" y="45221"/>
                    </a:cubicBezTo>
                    <a:cubicBezTo>
                      <a:pt x="46029" y="44414"/>
                      <a:pt x="46029" y="43404"/>
                      <a:pt x="46029" y="42395"/>
                    </a:cubicBezTo>
                    <a:cubicBezTo>
                      <a:pt x="45827" y="34118"/>
                      <a:pt x="48452" y="25841"/>
                      <a:pt x="53095" y="18977"/>
                    </a:cubicBezTo>
                    <a:cubicBezTo>
                      <a:pt x="50672" y="13728"/>
                      <a:pt x="49057" y="8075"/>
                      <a:pt x="48250" y="2423"/>
                    </a:cubicBezTo>
                    <a:cubicBezTo>
                      <a:pt x="47240" y="2019"/>
                      <a:pt x="46231" y="1615"/>
                      <a:pt x="45221" y="1413"/>
                    </a:cubicBezTo>
                    <a:cubicBezTo>
                      <a:pt x="42597" y="404"/>
                      <a:pt x="39771" y="0"/>
                      <a:pt x="37146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2746;p73">
                <a:extLst>
                  <a:ext uri="{FF2B5EF4-FFF2-40B4-BE49-F238E27FC236}">
                    <a16:creationId xmlns:a16="http://schemas.microsoft.com/office/drawing/2014/main" id="{1ED62C1E-3AFB-4BBE-B604-4070B5A372D9}"/>
                  </a:ext>
                </a:extLst>
              </p:cNvPr>
              <p:cNvSpPr/>
              <p:nvPr/>
            </p:nvSpPr>
            <p:spPr>
              <a:xfrm>
                <a:off x="2724763" y="1363329"/>
                <a:ext cx="46455" cy="58605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65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0" y="5653"/>
                      <a:pt x="2625" y="11306"/>
                      <a:pt x="4846" y="16555"/>
                    </a:cubicBezTo>
                    <a:cubicBezTo>
                      <a:pt x="6461" y="14334"/>
                      <a:pt x="8076" y="12315"/>
                      <a:pt x="10095" y="10297"/>
                    </a:cubicBezTo>
                    <a:cubicBezTo>
                      <a:pt x="10902" y="9489"/>
                      <a:pt x="12113" y="8480"/>
                      <a:pt x="13123" y="7672"/>
                    </a:cubicBezTo>
                    <a:cubicBezTo>
                      <a:pt x="9085" y="4442"/>
                      <a:pt x="4846" y="1818"/>
                      <a:pt x="1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2747;p73">
                <a:extLst>
                  <a:ext uri="{FF2B5EF4-FFF2-40B4-BE49-F238E27FC236}">
                    <a16:creationId xmlns:a16="http://schemas.microsoft.com/office/drawing/2014/main" id="{429616B2-1864-4303-AAC5-B174FFD908E2}"/>
                  </a:ext>
                </a:extLst>
              </p:cNvPr>
              <p:cNvSpPr/>
              <p:nvPr/>
            </p:nvSpPr>
            <p:spPr>
              <a:xfrm>
                <a:off x="2587581" y="1591246"/>
                <a:ext cx="277288" cy="238695"/>
              </a:xfrm>
              <a:custGeom>
                <a:avLst/>
                <a:gdLst/>
                <a:ahLst/>
                <a:cxnLst/>
                <a:rect l="l" t="t" r="r" b="b"/>
                <a:pathLst>
                  <a:path w="78330" h="67428" extrusionOk="0">
                    <a:moveTo>
                      <a:pt x="12719" y="0"/>
                    </a:moveTo>
                    <a:cubicBezTo>
                      <a:pt x="1" y="18977"/>
                      <a:pt x="7672" y="48451"/>
                      <a:pt x="11912" y="61169"/>
                    </a:cubicBezTo>
                    <a:cubicBezTo>
                      <a:pt x="13123" y="64803"/>
                      <a:pt x="16555" y="67428"/>
                      <a:pt x="20593" y="67428"/>
                    </a:cubicBezTo>
                    <a:lnTo>
                      <a:pt x="22006" y="67428"/>
                    </a:lnTo>
                    <a:cubicBezTo>
                      <a:pt x="35935" y="67428"/>
                      <a:pt x="64602" y="65207"/>
                      <a:pt x="78330" y="48047"/>
                    </a:cubicBezTo>
                    <a:cubicBezTo>
                      <a:pt x="78128" y="47643"/>
                      <a:pt x="77724" y="47442"/>
                      <a:pt x="77522" y="47038"/>
                    </a:cubicBezTo>
                    <a:cubicBezTo>
                      <a:pt x="75302" y="43808"/>
                      <a:pt x="73283" y="40578"/>
                      <a:pt x="71466" y="37146"/>
                    </a:cubicBezTo>
                    <a:cubicBezTo>
                      <a:pt x="70860" y="37953"/>
                      <a:pt x="70457" y="38761"/>
                      <a:pt x="69851" y="39568"/>
                    </a:cubicBezTo>
                    <a:cubicBezTo>
                      <a:pt x="60363" y="52489"/>
                      <a:pt x="39367" y="54104"/>
                      <a:pt x="29273" y="54104"/>
                    </a:cubicBezTo>
                    <a:lnTo>
                      <a:pt x="28466" y="54104"/>
                    </a:lnTo>
                    <a:cubicBezTo>
                      <a:pt x="25640" y="54104"/>
                      <a:pt x="23015" y="52287"/>
                      <a:pt x="22208" y="49662"/>
                    </a:cubicBezTo>
                    <a:cubicBezTo>
                      <a:pt x="19179" y="40578"/>
                      <a:pt x="13527" y="18977"/>
                      <a:pt x="23217" y="5855"/>
                    </a:cubicBezTo>
                    <a:cubicBezTo>
                      <a:pt x="23823" y="4845"/>
                      <a:pt x="24428" y="4038"/>
                      <a:pt x="25236" y="3230"/>
                    </a:cubicBezTo>
                    <a:cubicBezTo>
                      <a:pt x="21400" y="2625"/>
                      <a:pt x="17766" y="1817"/>
                      <a:pt x="14132" y="606"/>
                    </a:cubicBezTo>
                    <a:cubicBezTo>
                      <a:pt x="13527" y="404"/>
                      <a:pt x="13123" y="202"/>
                      <a:pt x="1271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2748;p73">
                <a:extLst>
                  <a:ext uri="{FF2B5EF4-FFF2-40B4-BE49-F238E27FC236}">
                    <a16:creationId xmlns:a16="http://schemas.microsoft.com/office/drawing/2014/main" id="{39828C93-2179-42D2-B765-30C585871F7B}"/>
                  </a:ext>
                </a:extLst>
              </p:cNvPr>
              <p:cNvSpPr/>
              <p:nvPr/>
            </p:nvSpPr>
            <p:spPr>
              <a:xfrm>
                <a:off x="2631881" y="1556237"/>
                <a:ext cx="95768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13123" extrusionOk="0">
                    <a:moveTo>
                      <a:pt x="8277" y="0"/>
                    </a:moveTo>
                    <a:cubicBezTo>
                      <a:pt x="5451" y="2826"/>
                      <a:pt x="3029" y="5653"/>
                      <a:pt x="808" y="8883"/>
                    </a:cubicBezTo>
                    <a:cubicBezTo>
                      <a:pt x="404" y="9286"/>
                      <a:pt x="202" y="9690"/>
                      <a:pt x="0" y="9892"/>
                    </a:cubicBezTo>
                    <a:cubicBezTo>
                      <a:pt x="606" y="10094"/>
                      <a:pt x="1010" y="10296"/>
                      <a:pt x="1414" y="10498"/>
                    </a:cubicBezTo>
                    <a:cubicBezTo>
                      <a:pt x="5047" y="11709"/>
                      <a:pt x="8883" y="12517"/>
                      <a:pt x="12719" y="13122"/>
                    </a:cubicBezTo>
                    <a:cubicBezTo>
                      <a:pt x="16554" y="8277"/>
                      <a:pt x="21601" y="4240"/>
                      <a:pt x="27052" y="1211"/>
                    </a:cubicBezTo>
                    <a:lnTo>
                      <a:pt x="27052" y="1211"/>
                    </a:lnTo>
                    <a:cubicBezTo>
                      <a:pt x="25033" y="1615"/>
                      <a:pt x="23015" y="1615"/>
                      <a:pt x="20996" y="1615"/>
                    </a:cubicBezTo>
                    <a:cubicBezTo>
                      <a:pt x="16756" y="1615"/>
                      <a:pt x="12517" y="1009"/>
                      <a:pt x="8277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2749;p73">
                <a:extLst>
                  <a:ext uri="{FF2B5EF4-FFF2-40B4-BE49-F238E27FC236}">
                    <a16:creationId xmlns:a16="http://schemas.microsoft.com/office/drawing/2014/main" id="{87C9F4CA-2C7B-4CF4-A4FE-4EF419943262}"/>
                  </a:ext>
                </a:extLst>
              </p:cNvPr>
              <p:cNvSpPr/>
              <p:nvPr/>
            </p:nvSpPr>
            <p:spPr>
              <a:xfrm>
                <a:off x="2661889" y="1514798"/>
                <a:ext cx="66467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3325" extrusionOk="0">
                    <a:moveTo>
                      <a:pt x="15747" y="0"/>
                    </a:moveTo>
                    <a:cubicBezTo>
                      <a:pt x="9892" y="3028"/>
                      <a:pt x="4644" y="7066"/>
                      <a:pt x="0" y="11709"/>
                    </a:cubicBezTo>
                    <a:cubicBezTo>
                      <a:pt x="4038" y="12718"/>
                      <a:pt x="8277" y="13324"/>
                      <a:pt x="12517" y="13324"/>
                    </a:cubicBezTo>
                    <a:cubicBezTo>
                      <a:pt x="14536" y="13324"/>
                      <a:pt x="16756" y="13122"/>
                      <a:pt x="18775" y="12920"/>
                    </a:cubicBezTo>
                    <a:cubicBezTo>
                      <a:pt x="16958" y="8883"/>
                      <a:pt x="16151" y="4441"/>
                      <a:pt x="15747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2750;p73">
                <a:extLst>
                  <a:ext uri="{FF2B5EF4-FFF2-40B4-BE49-F238E27FC236}">
                    <a16:creationId xmlns:a16="http://schemas.microsoft.com/office/drawing/2014/main" id="{AB1E53D8-0338-479C-9999-3C9F2466F744}"/>
                  </a:ext>
                </a:extLst>
              </p:cNvPr>
              <p:cNvSpPr/>
              <p:nvPr/>
            </p:nvSpPr>
            <p:spPr>
              <a:xfrm>
                <a:off x="2635452" y="1602677"/>
                <a:ext cx="205108" cy="180094"/>
              </a:xfrm>
              <a:custGeom>
                <a:avLst/>
                <a:gdLst/>
                <a:ahLst/>
                <a:cxnLst/>
                <a:rect l="l" t="t" r="r" b="b"/>
                <a:pathLst>
                  <a:path w="57940" h="50874" extrusionOk="0">
                    <a:moveTo>
                      <a:pt x="11710" y="0"/>
                    </a:moveTo>
                    <a:cubicBezTo>
                      <a:pt x="10902" y="808"/>
                      <a:pt x="10297" y="1615"/>
                      <a:pt x="9691" y="2625"/>
                    </a:cubicBezTo>
                    <a:cubicBezTo>
                      <a:pt x="1" y="15949"/>
                      <a:pt x="5653" y="37348"/>
                      <a:pt x="8682" y="46432"/>
                    </a:cubicBezTo>
                    <a:cubicBezTo>
                      <a:pt x="9489" y="49057"/>
                      <a:pt x="12114" y="50874"/>
                      <a:pt x="14940" y="50874"/>
                    </a:cubicBezTo>
                    <a:lnTo>
                      <a:pt x="15747" y="50874"/>
                    </a:lnTo>
                    <a:cubicBezTo>
                      <a:pt x="25841" y="50874"/>
                      <a:pt x="46837" y="49259"/>
                      <a:pt x="56325" y="36338"/>
                    </a:cubicBezTo>
                    <a:cubicBezTo>
                      <a:pt x="56931" y="35531"/>
                      <a:pt x="57334" y="34723"/>
                      <a:pt x="57940" y="33916"/>
                    </a:cubicBezTo>
                    <a:cubicBezTo>
                      <a:pt x="54508" y="27052"/>
                      <a:pt x="52085" y="19582"/>
                      <a:pt x="51278" y="11911"/>
                    </a:cubicBezTo>
                    <a:cubicBezTo>
                      <a:pt x="45222" y="9892"/>
                      <a:pt x="39771" y="6460"/>
                      <a:pt x="35330" y="2019"/>
                    </a:cubicBezTo>
                    <a:cubicBezTo>
                      <a:pt x="34522" y="1413"/>
                      <a:pt x="33916" y="606"/>
                      <a:pt x="33311" y="0"/>
                    </a:cubicBezTo>
                    <a:cubicBezTo>
                      <a:pt x="29677" y="606"/>
                      <a:pt x="26043" y="808"/>
                      <a:pt x="22409" y="808"/>
                    </a:cubicBezTo>
                    <a:cubicBezTo>
                      <a:pt x="18776" y="808"/>
                      <a:pt x="15142" y="606"/>
                      <a:pt x="11710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2751;p73">
                <a:extLst>
                  <a:ext uri="{FF2B5EF4-FFF2-40B4-BE49-F238E27FC236}">
                    <a16:creationId xmlns:a16="http://schemas.microsoft.com/office/drawing/2014/main" id="{3A1C09D8-E6AD-4E22-83B0-26ADD663BE1E}"/>
                  </a:ext>
                </a:extLst>
              </p:cNvPr>
              <p:cNvSpPr/>
              <p:nvPr/>
            </p:nvSpPr>
            <p:spPr>
              <a:xfrm>
                <a:off x="2676892" y="1560523"/>
                <a:ext cx="76471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1602" h="12719" extrusionOk="0">
                    <a:moveTo>
                      <a:pt x="14334" y="0"/>
                    </a:moveTo>
                    <a:cubicBezTo>
                      <a:pt x="8883" y="3029"/>
                      <a:pt x="3836" y="7066"/>
                      <a:pt x="1" y="11911"/>
                    </a:cubicBezTo>
                    <a:cubicBezTo>
                      <a:pt x="3433" y="12517"/>
                      <a:pt x="7067" y="12719"/>
                      <a:pt x="10700" y="12719"/>
                    </a:cubicBezTo>
                    <a:cubicBezTo>
                      <a:pt x="14334" y="12719"/>
                      <a:pt x="17968" y="12517"/>
                      <a:pt x="21602" y="11911"/>
                    </a:cubicBezTo>
                    <a:cubicBezTo>
                      <a:pt x="18574" y="8277"/>
                      <a:pt x="16151" y="4240"/>
                      <a:pt x="14334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2752;p73">
                <a:extLst>
                  <a:ext uri="{FF2B5EF4-FFF2-40B4-BE49-F238E27FC236}">
                    <a16:creationId xmlns:a16="http://schemas.microsoft.com/office/drawing/2014/main" id="{BCA2CBB7-AD53-4BC2-B76A-9B856128D5CE}"/>
                  </a:ext>
                </a:extLst>
              </p:cNvPr>
              <p:cNvSpPr/>
              <p:nvPr/>
            </p:nvSpPr>
            <p:spPr>
              <a:xfrm>
                <a:off x="2864801" y="1592672"/>
                <a:ext cx="278003" cy="237984"/>
              </a:xfrm>
              <a:custGeom>
                <a:avLst/>
                <a:gdLst/>
                <a:ahLst/>
                <a:cxnLst/>
                <a:rect l="l" t="t" r="r" b="b"/>
                <a:pathLst>
                  <a:path w="78532" h="67227" extrusionOk="0">
                    <a:moveTo>
                      <a:pt x="66015" y="1"/>
                    </a:moveTo>
                    <a:cubicBezTo>
                      <a:pt x="65611" y="203"/>
                      <a:pt x="65208" y="405"/>
                      <a:pt x="64804" y="405"/>
                    </a:cubicBezTo>
                    <a:cubicBezTo>
                      <a:pt x="61170" y="1616"/>
                      <a:pt x="57334" y="2625"/>
                      <a:pt x="53499" y="3231"/>
                    </a:cubicBezTo>
                    <a:cubicBezTo>
                      <a:pt x="54104" y="4038"/>
                      <a:pt x="54710" y="4644"/>
                      <a:pt x="55315" y="5653"/>
                    </a:cubicBezTo>
                    <a:cubicBezTo>
                      <a:pt x="65006" y="18977"/>
                      <a:pt x="59555" y="40377"/>
                      <a:pt x="56325" y="49461"/>
                    </a:cubicBezTo>
                    <a:cubicBezTo>
                      <a:pt x="55517" y="52086"/>
                      <a:pt x="52893" y="53902"/>
                      <a:pt x="50269" y="53902"/>
                    </a:cubicBezTo>
                    <a:lnTo>
                      <a:pt x="49259" y="53902"/>
                    </a:lnTo>
                    <a:cubicBezTo>
                      <a:pt x="39165" y="53902"/>
                      <a:pt x="18170" y="52287"/>
                      <a:pt x="8883" y="39367"/>
                    </a:cubicBezTo>
                    <a:cubicBezTo>
                      <a:pt x="8076" y="38560"/>
                      <a:pt x="7470" y="37550"/>
                      <a:pt x="7067" y="36743"/>
                    </a:cubicBezTo>
                    <a:cubicBezTo>
                      <a:pt x="5250" y="40175"/>
                      <a:pt x="3231" y="43405"/>
                      <a:pt x="1010" y="46433"/>
                    </a:cubicBezTo>
                    <a:cubicBezTo>
                      <a:pt x="808" y="46837"/>
                      <a:pt x="405" y="47240"/>
                      <a:pt x="1" y="47644"/>
                    </a:cubicBezTo>
                    <a:cubicBezTo>
                      <a:pt x="13729" y="65006"/>
                      <a:pt x="42597" y="67226"/>
                      <a:pt x="56527" y="67226"/>
                    </a:cubicBezTo>
                    <a:lnTo>
                      <a:pt x="57738" y="67226"/>
                    </a:lnTo>
                    <a:cubicBezTo>
                      <a:pt x="61776" y="67226"/>
                      <a:pt x="65409" y="64602"/>
                      <a:pt x="66621" y="60968"/>
                    </a:cubicBezTo>
                    <a:cubicBezTo>
                      <a:pt x="70860" y="48250"/>
                      <a:pt x="78532" y="18977"/>
                      <a:pt x="6601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2753;p73">
                <a:extLst>
                  <a:ext uri="{FF2B5EF4-FFF2-40B4-BE49-F238E27FC236}">
                    <a16:creationId xmlns:a16="http://schemas.microsoft.com/office/drawing/2014/main" id="{AC08245F-62D5-4884-9B39-0F43552EEC94}"/>
                  </a:ext>
                </a:extLst>
              </p:cNvPr>
              <p:cNvSpPr/>
              <p:nvPr/>
            </p:nvSpPr>
            <p:spPr>
              <a:xfrm>
                <a:off x="2840508" y="1660548"/>
                <a:ext cx="49316" cy="10077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8466" extrusionOk="0">
                    <a:moveTo>
                      <a:pt x="6865" y="0"/>
                    </a:moveTo>
                    <a:cubicBezTo>
                      <a:pt x="5855" y="6259"/>
                      <a:pt x="3433" y="12113"/>
                      <a:pt x="1" y="17564"/>
                    </a:cubicBezTo>
                    <a:cubicBezTo>
                      <a:pt x="1818" y="20996"/>
                      <a:pt x="3837" y="24428"/>
                      <a:pt x="6057" y="27658"/>
                    </a:cubicBezTo>
                    <a:cubicBezTo>
                      <a:pt x="6259" y="27860"/>
                      <a:pt x="6663" y="28263"/>
                      <a:pt x="6865" y="28465"/>
                    </a:cubicBezTo>
                    <a:cubicBezTo>
                      <a:pt x="7269" y="28061"/>
                      <a:pt x="7470" y="27860"/>
                      <a:pt x="7874" y="27456"/>
                    </a:cubicBezTo>
                    <a:cubicBezTo>
                      <a:pt x="10095" y="24226"/>
                      <a:pt x="12114" y="20996"/>
                      <a:pt x="13931" y="17564"/>
                    </a:cubicBezTo>
                    <a:cubicBezTo>
                      <a:pt x="10297" y="12113"/>
                      <a:pt x="8076" y="6259"/>
                      <a:pt x="6865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2754;p73">
                <a:extLst>
                  <a:ext uri="{FF2B5EF4-FFF2-40B4-BE49-F238E27FC236}">
                    <a16:creationId xmlns:a16="http://schemas.microsoft.com/office/drawing/2014/main" id="{B998B3C7-DD2E-4914-B728-47729CF4C611}"/>
                  </a:ext>
                </a:extLst>
              </p:cNvPr>
              <p:cNvSpPr/>
              <p:nvPr/>
            </p:nvSpPr>
            <p:spPr>
              <a:xfrm>
                <a:off x="2816930" y="1644831"/>
                <a:ext cx="47886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220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08" y="7671"/>
                      <a:pt x="3231" y="15141"/>
                      <a:pt x="6663" y="22005"/>
                    </a:cubicBezTo>
                    <a:cubicBezTo>
                      <a:pt x="10095" y="16554"/>
                      <a:pt x="12517" y="10700"/>
                      <a:pt x="13527" y="4441"/>
                    </a:cubicBezTo>
                    <a:cubicBezTo>
                      <a:pt x="13527" y="3836"/>
                      <a:pt x="13325" y="3028"/>
                      <a:pt x="13325" y="2221"/>
                    </a:cubicBezTo>
                    <a:cubicBezTo>
                      <a:pt x="8682" y="2221"/>
                      <a:pt x="4240" y="1413"/>
                      <a:pt x="1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2755;p73">
                <a:extLst>
                  <a:ext uri="{FF2B5EF4-FFF2-40B4-BE49-F238E27FC236}">
                    <a16:creationId xmlns:a16="http://schemas.microsoft.com/office/drawing/2014/main" id="{F5300C3A-5833-47D9-B29A-495AB1DA2E27}"/>
                  </a:ext>
                </a:extLst>
              </p:cNvPr>
              <p:cNvSpPr/>
              <p:nvPr/>
            </p:nvSpPr>
            <p:spPr>
              <a:xfrm>
                <a:off x="2889093" y="1602677"/>
                <a:ext cx="205823" cy="180809"/>
              </a:xfrm>
              <a:custGeom>
                <a:avLst/>
                <a:gdLst/>
                <a:ahLst/>
                <a:cxnLst/>
                <a:rect l="l" t="t" r="r" b="b"/>
                <a:pathLst>
                  <a:path w="58142" h="51076" extrusionOk="0">
                    <a:moveTo>
                      <a:pt x="24428" y="0"/>
                    </a:moveTo>
                    <a:cubicBezTo>
                      <a:pt x="23822" y="808"/>
                      <a:pt x="23419" y="1413"/>
                      <a:pt x="22813" y="2019"/>
                    </a:cubicBezTo>
                    <a:cubicBezTo>
                      <a:pt x="18170" y="6460"/>
                      <a:pt x="12719" y="9892"/>
                      <a:pt x="6865" y="11911"/>
                    </a:cubicBezTo>
                    <a:cubicBezTo>
                      <a:pt x="5855" y="19582"/>
                      <a:pt x="3634" y="27052"/>
                      <a:pt x="1" y="33916"/>
                    </a:cubicBezTo>
                    <a:cubicBezTo>
                      <a:pt x="606" y="34723"/>
                      <a:pt x="1212" y="35733"/>
                      <a:pt x="1818" y="36540"/>
                    </a:cubicBezTo>
                    <a:cubicBezTo>
                      <a:pt x="11306" y="49460"/>
                      <a:pt x="32301" y="51075"/>
                      <a:pt x="42395" y="51075"/>
                    </a:cubicBezTo>
                    <a:lnTo>
                      <a:pt x="43203" y="51075"/>
                    </a:lnTo>
                    <a:cubicBezTo>
                      <a:pt x="46029" y="51075"/>
                      <a:pt x="48451" y="49259"/>
                      <a:pt x="49461" y="46634"/>
                    </a:cubicBezTo>
                    <a:cubicBezTo>
                      <a:pt x="52489" y="37550"/>
                      <a:pt x="58142" y="15949"/>
                      <a:pt x="48451" y="2826"/>
                    </a:cubicBezTo>
                    <a:cubicBezTo>
                      <a:pt x="47846" y="1817"/>
                      <a:pt x="47240" y="1211"/>
                      <a:pt x="46433" y="404"/>
                    </a:cubicBezTo>
                    <a:cubicBezTo>
                      <a:pt x="43001" y="808"/>
                      <a:pt x="39569" y="1211"/>
                      <a:pt x="35935" y="1211"/>
                    </a:cubicBezTo>
                    <a:cubicBezTo>
                      <a:pt x="32099" y="1211"/>
                      <a:pt x="28264" y="808"/>
                      <a:pt x="2442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2756;p73">
                <a:extLst>
                  <a:ext uri="{FF2B5EF4-FFF2-40B4-BE49-F238E27FC236}">
                    <a16:creationId xmlns:a16="http://schemas.microsoft.com/office/drawing/2014/main" id="{EEA39EF0-A0C1-4A77-AC33-ED1FA93DE94D}"/>
                  </a:ext>
                </a:extLst>
              </p:cNvPr>
              <p:cNvSpPr/>
              <p:nvPr/>
            </p:nvSpPr>
            <p:spPr>
              <a:xfrm>
                <a:off x="2864801" y="1644831"/>
                <a:ext cx="48601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22005" extrusionOk="0">
                    <a:moveTo>
                      <a:pt x="13729" y="0"/>
                    </a:moveTo>
                    <a:cubicBezTo>
                      <a:pt x="9287" y="1413"/>
                      <a:pt x="4846" y="2221"/>
                      <a:pt x="405" y="2221"/>
                    </a:cubicBezTo>
                    <a:cubicBezTo>
                      <a:pt x="405" y="3028"/>
                      <a:pt x="203" y="3836"/>
                      <a:pt x="1" y="4441"/>
                    </a:cubicBezTo>
                    <a:cubicBezTo>
                      <a:pt x="1212" y="10700"/>
                      <a:pt x="3433" y="16554"/>
                      <a:pt x="7067" y="22005"/>
                    </a:cubicBezTo>
                    <a:cubicBezTo>
                      <a:pt x="10498" y="15141"/>
                      <a:pt x="12719" y="7671"/>
                      <a:pt x="13729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2757;p73">
                <a:extLst>
                  <a:ext uri="{FF2B5EF4-FFF2-40B4-BE49-F238E27FC236}">
                    <a16:creationId xmlns:a16="http://schemas.microsoft.com/office/drawing/2014/main" id="{A10217E1-A4D4-4DB4-94D0-D3368B6FA373}"/>
                  </a:ext>
                </a:extLst>
              </p:cNvPr>
              <p:cNvSpPr/>
              <p:nvPr/>
            </p:nvSpPr>
            <p:spPr>
              <a:xfrm>
                <a:off x="2864086" y="1653402"/>
                <a:ext cx="2149" cy="71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020" extrusionOk="0">
                    <a:moveTo>
                      <a:pt x="1" y="1"/>
                    </a:moveTo>
                    <a:cubicBezTo>
                      <a:pt x="1" y="606"/>
                      <a:pt x="203" y="1414"/>
                      <a:pt x="203" y="2019"/>
                    </a:cubicBezTo>
                    <a:cubicBezTo>
                      <a:pt x="405" y="1414"/>
                      <a:pt x="405" y="606"/>
                      <a:pt x="60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2758;p73">
                <a:extLst>
                  <a:ext uri="{FF2B5EF4-FFF2-40B4-BE49-F238E27FC236}">
                    <a16:creationId xmlns:a16="http://schemas.microsoft.com/office/drawing/2014/main" id="{5E1F2636-79A2-41E3-B015-48F1269E05C4}"/>
                  </a:ext>
                </a:extLst>
              </p:cNvPr>
              <p:cNvSpPr/>
              <p:nvPr/>
            </p:nvSpPr>
            <p:spPr>
              <a:xfrm>
                <a:off x="3006983" y="1313318"/>
                <a:ext cx="225119" cy="279430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935" extrusionOk="0">
                    <a:moveTo>
                      <a:pt x="11104" y="0"/>
                    </a:moveTo>
                    <a:cubicBezTo>
                      <a:pt x="7672" y="0"/>
                      <a:pt x="4240" y="606"/>
                      <a:pt x="1010" y="1413"/>
                    </a:cubicBezTo>
                    <a:lnTo>
                      <a:pt x="1010" y="2625"/>
                    </a:lnTo>
                    <a:cubicBezTo>
                      <a:pt x="1010" y="6662"/>
                      <a:pt x="606" y="10498"/>
                      <a:pt x="1" y="14334"/>
                    </a:cubicBezTo>
                    <a:cubicBezTo>
                      <a:pt x="1010" y="13930"/>
                      <a:pt x="1818" y="13728"/>
                      <a:pt x="2827" y="13324"/>
                    </a:cubicBezTo>
                    <a:cubicBezTo>
                      <a:pt x="5451" y="12517"/>
                      <a:pt x="8278" y="12113"/>
                      <a:pt x="11104" y="12113"/>
                    </a:cubicBezTo>
                    <a:cubicBezTo>
                      <a:pt x="24630" y="12113"/>
                      <a:pt x="38559" y="21198"/>
                      <a:pt x="45020" y="25841"/>
                    </a:cubicBezTo>
                    <a:cubicBezTo>
                      <a:pt x="47240" y="27456"/>
                      <a:pt x="48048" y="30484"/>
                      <a:pt x="47240" y="33108"/>
                    </a:cubicBezTo>
                    <a:cubicBezTo>
                      <a:pt x="44414" y="42395"/>
                      <a:pt x="36339" y="62986"/>
                      <a:pt x="20592" y="68033"/>
                    </a:cubicBezTo>
                    <a:cubicBezTo>
                      <a:pt x="19583" y="68235"/>
                      <a:pt x="18573" y="68639"/>
                      <a:pt x="17564" y="68841"/>
                    </a:cubicBezTo>
                    <a:cubicBezTo>
                      <a:pt x="20188" y="71667"/>
                      <a:pt x="22813" y="74494"/>
                      <a:pt x="25034" y="77522"/>
                    </a:cubicBezTo>
                    <a:cubicBezTo>
                      <a:pt x="25235" y="77925"/>
                      <a:pt x="25639" y="78531"/>
                      <a:pt x="25841" y="78935"/>
                    </a:cubicBezTo>
                    <a:cubicBezTo>
                      <a:pt x="47240" y="71062"/>
                      <a:pt x="58343" y="42799"/>
                      <a:pt x="62381" y="30080"/>
                    </a:cubicBezTo>
                    <a:cubicBezTo>
                      <a:pt x="63592" y="26245"/>
                      <a:pt x="62179" y="22005"/>
                      <a:pt x="58949" y="19583"/>
                    </a:cubicBezTo>
                    <a:cubicBezTo>
                      <a:pt x="49865" y="12921"/>
                      <a:pt x="30081" y="0"/>
                      <a:pt x="11104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2759;p73">
                <a:extLst>
                  <a:ext uri="{FF2B5EF4-FFF2-40B4-BE49-F238E27FC236}">
                    <a16:creationId xmlns:a16="http://schemas.microsoft.com/office/drawing/2014/main" id="{A52FBEDB-1C0E-4E37-AA5B-91CC53BA31FE}"/>
                  </a:ext>
                </a:extLst>
              </p:cNvPr>
              <p:cNvSpPr/>
              <p:nvPr/>
            </p:nvSpPr>
            <p:spPr>
              <a:xfrm>
                <a:off x="2956256" y="1319034"/>
                <a:ext cx="54314" cy="72184"/>
              </a:xfrm>
              <a:custGeom>
                <a:avLst/>
                <a:gdLst/>
                <a:ahLst/>
                <a:cxnLst/>
                <a:rect l="l" t="t" r="r" b="b"/>
                <a:pathLst>
                  <a:path w="15343" h="20391" extrusionOk="0">
                    <a:moveTo>
                      <a:pt x="15343" y="0"/>
                    </a:moveTo>
                    <a:lnTo>
                      <a:pt x="13930" y="404"/>
                    </a:lnTo>
                    <a:cubicBezTo>
                      <a:pt x="10094" y="1413"/>
                      <a:pt x="6662" y="2827"/>
                      <a:pt x="3230" y="4644"/>
                    </a:cubicBezTo>
                    <a:cubicBezTo>
                      <a:pt x="2827" y="9691"/>
                      <a:pt x="1817" y="14737"/>
                      <a:pt x="0" y="19583"/>
                    </a:cubicBezTo>
                    <a:lnTo>
                      <a:pt x="1010" y="20390"/>
                    </a:lnTo>
                    <a:cubicBezTo>
                      <a:pt x="5047" y="17160"/>
                      <a:pt x="9489" y="14737"/>
                      <a:pt x="14334" y="12921"/>
                    </a:cubicBezTo>
                    <a:cubicBezTo>
                      <a:pt x="14939" y="9085"/>
                      <a:pt x="15343" y="5047"/>
                      <a:pt x="15343" y="1212"/>
                    </a:cubicBezTo>
                    <a:lnTo>
                      <a:pt x="1534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2760;p73">
                <a:extLst>
                  <a:ext uri="{FF2B5EF4-FFF2-40B4-BE49-F238E27FC236}">
                    <a16:creationId xmlns:a16="http://schemas.microsoft.com/office/drawing/2014/main" id="{33D40866-C80D-4C18-9991-F754C9E9D62A}"/>
                  </a:ext>
                </a:extLst>
              </p:cNvPr>
              <p:cNvSpPr/>
              <p:nvPr/>
            </p:nvSpPr>
            <p:spPr>
              <a:xfrm>
                <a:off x="2919817" y="1335466"/>
                <a:ext cx="47886" cy="5288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4940" extrusionOk="0">
                    <a:moveTo>
                      <a:pt x="13526" y="1"/>
                    </a:moveTo>
                    <a:cubicBezTo>
                      <a:pt x="8681" y="2423"/>
                      <a:pt x="4038" y="5451"/>
                      <a:pt x="0" y="9085"/>
                    </a:cubicBezTo>
                    <a:cubicBezTo>
                      <a:pt x="3634" y="10498"/>
                      <a:pt x="7066" y="12517"/>
                      <a:pt x="10296" y="14940"/>
                    </a:cubicBezTo>
                    <a:cubicBezTo>
                      <a:pt x="12113" y="10094"/>
                      <a:pt x="13123" y="5048"/>
                      <a:pt x="13526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2761;p73">
                <a:extLst>
                  <a:ext uri="{FF2B5EF4-FFF2-40B4-BE49-F238E27FC236}">
                    <a16:creationId xmlns:a16="http://schemas.microsoft.com/office/drawing/2014/main" id="{05B40DAD-8855-441C-AB93-9A9368E5B8A4}"/>
                  </a:ext>
                </a:extLst>
              </p:cNvPr>
              <p:cNvSpPr/>
              <p:nvPr/>
            </p:nvSpPr>
            <p:spPr>
              <a:xfrm>
                <a:off x="3002697" y="1557663"/>
                <a:ext cx="95053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6851" h="13123" extrusionOk="0">
                    <a:moveTo>
                      <a:pt x="18775" y="1"/>
                    </a:moveTo>
                    <a:cubicBezTo>
                      <a:pt x="14737" y="1010"/>
                      <a:pt x="10700" y="1414"/>
                      <a:pt x="6460" y="1616"/>
                    </a:cubicBezTo>
                    <a:cubicBezTo>
                      <a:pt x="4240" y="1616"/>
                      <a:pt x="2019" y="1414"/>
                      <a:pt x="0" y="1010"/>
                    </a:cubicBezTo>
                    <a:lnTo>
                      <a:pt x="0" y="1010"/>
                    </a:lnTo>
                    <a:cubicBezTo>
                      <a:pt x="5451" y="4038"/>
                      <a:pt x="10498" y="8076"/>
                      <a:pt x="14334" y="13123"/>
                    </a:cubicBezTo>
                    <a:cubicBezTo>
                      <a:pt x="18169" y="12517"/>
                      <a:pt x="22005" y="11508"/>
                      <a:pt x="25841" y="10297"/>
                    </a:cubicBezTo>
                    <a:cubicBezTo>
                      <a:pt x="26245" y="10297"/>
                      <a:pt x="26648" y="10095"/>
                      <a:pt x="26850" y="9893"/>
                    </a:cubicBezTo>
                    <a:cubicBezTo>
                      <a:pt x="26648" y="9489"/>
                      <a:pt x="26446" y="9085"/>
                      <a:pt x="26043" y="8682"/>
                    </a:cubicBezTo>
                    <a:cubicBezTo>
                      <a:pt x="23822" y="5452"/>
                      <a:pt x="21399" y="2625"/>
                      <a:pt x="1877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2762;p73">
                <a:extLst>
                  <a:ext uri="{FF2B5EF4-FFF2-40B4-BE49-F238E27FC236}">
                    <a16:creationId xmlns:a16="http://schemas.microsoft.com/office/drawing/2014/main" id="{341895F9-242E-4A65-BA2D-D9AFCD439A4E}"/>
                  </a:ext>
                </a:extLst>
              </p:cNvPr>
              <p:cNvSpPr/>
              <p:nvPr/>
            </p:nvSpPr>
            <p:spPr>
              <a:xfrm>
                <a:off x="2975545" y="1561238"/>
                <a:ext cx="78616" cy="45740"/>
              </a:xfrm>
              <a:custGeom>
                <a:avLst/>
                <a:gdLst/>
                <a:ahLst/>
                <a:cxnLst/>
                <a:rect l="l" t="t" r="r" b="b"/>
                <a:pathLst>
                  <a:path w="22208" h="12921" extrusionOk="0">
                    <a:moveTo>
                      <a:pt x="7672" y="0"/>
                    </a:moveTo>
                    <a:cubicBezTo>
                      <a:pt x="5654" y="4442"/>
                      <a:pt x="3231" y="8277"/>
                      <a:pt x="1" y="11709"/>
                    </a:cubicBezTo>
                    <a:cubicBezTo>
                      <a:pt x="3837" y="12517"/>
                      <a:pt x="7672" y="12920"/>
                      <a:pt x="11508" y="12920"/>
                    </a:cubicBezTo>
                    <a:cubicBezTo>
                      <a:pt x="15142" y="12920"/>
                      <a:pt x="18574" y="12517"/>
                      <a:pt x="22208" y="12113"/>
                    </a:cubicBezTo>
                    <a:cubicBezTo>
                      <a:pt x="18170" y="7066"/>
                      <a:pt x="13123" y="3028"/>
                      <a:pt x="7672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2763;p73">
                <a:extLst>
                  <a:ext uri="{FF2B5EF4-FFF2-40B4-BE49-F238E27FC236}">
                    <a16:creationId xmlns:a16="http://schemas.microsoft.com/office/drawing/2014/main" id="{A7A18156-5CFD-4B07-8FC8-C23CCE66D954}"/>
                  </a:ext>
                </a:extLst>
              </p:cNvPr>
              <p:cNvSpPr/>
              <p:nvPr/>
            </p:nvSpPr>
            <p:spPr>
              <a:xfrm>
                <a:off x="2959827" y="1364044"/>
                <a:ext cx="47171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6959" extrusionOk="0">
                    <a:moveTo>
                      <a:pt x="13325" y="1"/>
                    </a:moveTo>
                    <a:lnTo>
                      <a:pt x="13325" y="1"/>
                    </a:lnTo>
                    <a:cubicBezTo>
                      <a:pt x="8480" y="1818"/>
                      <a:pt x="4038" y="4442"/>
                      <a:pt x="1" y="7672"/>
                    </a:cubicBezTo>
                    <a:cubicBezTo>
                      <a:pt x="1010" y="8480"/>
                      <a:pt x="2019" y="9287"/>
                      <a:pt x="2827" y="10095"/>
                    </a:cubicBezTo>
                    <a:cubicBezTo>
                      <a:pt x="4846" y="12315"/>
                      <a:pt x="6663" y="14536"/>
                      <a:pt x="8278" y="16959"/>
                    </a:cubicBezTo>
                    <a:cubicBezTo>
                      <a:pt x="10700" y="11508"/>
                      <a:pt x="12315" y="5855"/>
                      <a:pt x="1332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2764;p73">
                <a:extLst>
                  <a:ext uri="{FF2B5EF4-FFF2-40B4-BE49-F238E27FC236}">
                    <a16:creationId xmlns:a16="http://schemas.microsoft.com/office/drawing/2014/main" id="{9AB15F98-F7D4-486B-AB5B-68A5D3A6F79C}"/>
                  </a:ext>
                </a:extLst>
              </p:cNvPr>
              <p:cNvSpPr/>
              <p:nvPr/>
            </p:nvSpPr>
            <p:spPr>
              <a:xfrm>
                <a:off x="3002697" y="1515509"/>
                <a:ext cx="67179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3325" extrusionOk="0">
                    <a:moveTo>
                      <a:pt x="2827" y="1"/>
                    </a:moveTo>
                    <a:cubicBezTo>
                      <a:pt x="2625" y="4442"/>
                      <a:pt x="1615" y="8682"/>
                      <a:pt x="0" y="12921"/>
                    </a:cubicBezTo>
                    <a:cubicBezTo>
                      <a:pt x="2221" y="13123"/>
                      <a:pt x="4442" y="13325"/>
                      <a:pt x="6460" y="13325"/>
                    </a:cubicBezTo>
                    <a:cubicBezTo>
                      <a:pt x="10700" y="13325"/>
                      <a:pt x="14939" y="12719"/>
                      <a:pt x="18977" y="11710"/>
                    </a:cubicBezTo>
                    <a:cubicBezTo>
                      <a:pt x="14132" y="7067"/>
                      <a:pt x="8883" y="3029"/>
                      <a:pt x="282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2765;p73">
                <a:extLst>
                  <a:ext uri="{FF2B5EF4-FFF2-40B4-BE49-F238E27FC236}">
                    <a16:creationId xmlns:a16="http://schemas.microsoft.com/office/drawing/2014/main" id="{5FDAEE42-3BBD-454B-AD64-D9BAF2E2438E}"/>
                  </a:ext>
                </a:extLst>
              </p:cNvPr>
              <p:cNvSpPr/>
              <p:nvPr/>
            </p:nvSpPr>
            <p:spPr>
              <a:xfrm>
                <a:off x="3001982" y="1561238"/>
                <a:ext cx="7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" extrusionOk="0">
                    <a:moveTo>
                      <a:pt x="202" y="0"/>
                    </a:moveTo>
                    <a:lnTo>
                      <a:pt x="2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2766;p73">
                <a:extLst>
                  <a:ext uri="{FF2B5EF4-FFF2-40B4-BE49-F238E27FC236}">
                    <a16:creationId xmlns:a16="http://schemas.microsoft.com/office/drawing/2014/main" id="{0A3BBF11-049B-461F-8940-8372E8BFA2C0}"/>
                  </a:ext>
                </a:extLst>
              </p:cNvPr>
              <p:cNvSpPr/>
              <p:nvPr/>
            </p:nvSpPr>
            <p:spPr>
              <a:xfrm>
                <a:off x="2727622" y="156052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2767;p73">
                <a:extLst>
                  <a:ext uri="{FF2B5EF4-FFF2-40B4-BE49-F238E27FC236}">
                    <a16:creationId xmlns:a16="http://schemas.microsoft.com/office/drawing/2014/main" id="{DA46C083-8F16-4D1D-9262-53D49663F3C4}"/>
                  </a:ext>
                </a:extLst>
              </p:cNvPr>
              <p:cNvSpPr/>
              <p:nvPr/>
            </p:nvSpPr>
            <p:spPr>
              <a:xfrm>
                <a:off x="2706186" y="1356898"/>
                <a:ext cx="321598" cy="311591"/>
              </a:xfrm>
              <a:custGeom>
                <a:avLst/>
                <a:gdLst/>
                <a:ahLst/>
                <a:cxnLst/>
                <a:rect l="l" t="t" r="r" b="b"/>
                <a:pathLst>
                  <a:path w="90847" h="88020" fill="none" extrusionOk="0">
                    <a:moveTo>
                      <a:pt x="44818" y="1"/>
                    </a:moveTo>
                    <a:cubicBezTo>
                      <a:pt x="24832" y="1"/>
                      <a:pt x="7672" y="13931"/>
                      <a:pt x="3836" y="33715"/>
                    </a:cubicBezTo>
                    <a:cubicBezTo>
                      <a:pt x="1" y="53297"/>
                      <a:pt x="10297" y="72879"/>
                      <a:pt x="28869" y="80550"/>
                    </a:cubicBezTo>
                    <a:cubicBezTo>
                      <a:pt x="47240" y="88020"/>
                      <a:pt x="68639" y="81560"/>
                      <a:pt x="79743" y="65006"/>
                    </a:cubicBezTo>
                    <a:cubicBezTo>
                      <a:pt x="90846" y="48452"/>
                      <a:pt x="88625" y="26245"/>
                      <a:pt x="74494" y="12114"/>
                    </a:cubicBezTo>
                    <a:cubicBezTo>
                      <a:pt x="66621" y="4240"/>
                      <a:pt x="55921" y="1"/>
                      <a:pt x="44818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 lim="2018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2" name="Google Shape;12768;p73">
              <a:extLst>
                <a:ext uri="{FF2B5EF4-FFF2-40B4-BE49-F238E27FC236}">
                  <a16:creationId xmlns:a16="http://schemas.microsoft.com/office/drawing/2014/main" id="{CFC5F45F-3AE9-4A69-A546-E88F199843D4}"/>
                </a:ext>
              </a:extLst>
            </p:cNvPr>
            <p:cNvGrpSpPr/>
            <p:nvPr/>
          </p:nvGrpSpPr>
          <p:grpSpPr>
            <a:xfrm>
              <a:off x="2517909" y="1188726"/>
              <a:ext cx="702702" cy="725214"/>
              <a:chOff x="2517909" y="1188726"/>
              <a:chExt cx="702702" cy="725214"/>
            </a:xfrm>
            <a:grpFill/>
          </p:grpSpPr>
          <p:sp>
            <p:nvSpPr>
              <p:cNvPr id="1713" name="Google Shape;12769;p73">
                <a:extLst>
                  <a:ext uri="{FF2B5EF4-FFF2-40B4-BE49-F238E27FC236}">
                    <a16:creationId xmlns:a16="http://schemas.microsoft.com/office/drawing/2014/main" id="{79B69548-6AAB-4850-B0FB-1A7090C92841}"/>
                  </a:ext>
                </a:extLst>
              </p:cNvPr>
              <p:cNvSpPr/>
              <p:nvPr/>
            </p:nvSpPr>
            <p:spPr>
              <a:xfrm>
                <a:off x="2621966" y="1188726"/>
                <a:ext cx="114832" cy="86149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7716" extrusionOk="0">
                    <a:moveTo>
                      <a:pt x="10284" y="1"/>
                    </a:moveTo>
                    <a:lnTo>
                      <a:pt x="7413" y="282"/>
                    </a:lnTo>
                    <a:lnTo>
                      <a:pt x="7949" y="1144"/>
                    </a:lnTo>
                    <a:cubicBezTo>
                      <a:pt x="4966" y="2788"/>
                      <a:pt x="2280" y="4920"/>
                      <a:pt x="0" y="7451"/>
                    </a:cubicBezTo>
                    <a:lnTo>
                      <a:pt x="294" y="7716"/>
                    </a:lnTo>
                    <a:cubicBezTo>
                      <a:pt x="2547" y="5212"/>
                      <a:pt x="5206" y="3102"/>
                      <a:pt x="8156" y="1479"/>
                    </a:cubicBezTo>
                    <a:lnTo>
                      <a:pt x="8760" y="24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2770;p73">
                <a:extLst>
                  <a:ext uri="{FF2B5EF4-FFF2-40B4-BE49-F238E27FC236}">
                    <a16:creationId xmlns:a16="http://schemas.microsoft.com/office/drawing/2014/main" id="{73B6605A-9C7B-4894-AD72-D29801CDDB4C}"/>
                  </a:ext>
                </a:extLst>
              </p:cNvPr>
              <p:cNvSpPr/>
              <p:nvPr/>
            </p:nvSpPr>
            <p:spPr>
              <a:xfrm>
                <a:off x="2517909" y="1543306"/>
                <a:ext cx="54396" cy="134951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2087" extrusionOk="0">
                    <a:moveTo>
                      <a:pt x="4871" y="11889"/>
                    </a:moveTo>
                    <a:cubicBezTo>
                      <a:pt x="3186" y="8971"/>
                      <a:pt x="2004" y="5793"/>
                      <a:pt x="1370" y="2482"/>
                    </a:cubicBezTo>
                    <a:lnTo>
                      <a:pt x="2481" y="2209"/>
                    </a:lnTo>
                    <a:lnTo>
                      <a:pt x="620" y="0"/>
                    </a:lnTo>
                    <a:lnTo>
                      <a:pt x="1" y="2820"/>
                    </a:lnTo>
                    <a:lnTo>
                      <a:pt x="987" y="2578"/>
                    </a:lnTo>
                    <a:cubicBezTo>
                      <a:pt x="1629" y="5923"/>
                      <a:pt x="2827" y="9136"/>
                      <a:pt x="4530" y="120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2771;p73">
                <a:extLst>
                  <a:ext uri="{FF2B5EF4-FFF2-40B4-BE49-F238E27FC236}">
                    <a16:creationId xmlns:a16="http://schemas.microsoft.com/office/drawing/2014/main" id="{32A0A9E5-7895-4904-9F16-B46C90ED2A8D}"/>
                  </a:ext>
                </a:extLst>
              </p:cNvPr>
              <p:cNvSpPr/>
              <p:nvPr/>
            </p:nvSpPr>
            <p:spPr>
              <a:xfrm>
                <a:off x="3174265" y="1556894"/>
                <a:ext cx="46346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12116" extrusionOk="0">
                    <a:moveTo>
                      <a:pt x="4150" y="41"/>
                    </a:moveTo>
                    <a:lnTo>
                      <a:pt x="3759" y="0"/>
                    </a:lnTo>
                    <a:cubicBezTo>
                      <a:pt x="3405" y="3350"/>
                      <a:pt x="2494" y="6618"/>
                      <a:pt x="1059" y="9668"/>
                    </a:cubicBezTo>
                    <a:lnTo>
                      <a:pt x="0" y="9237"/>
                    </a:lnTo>
                    <a:lnTo>
                      <a:pt x="208" y="12116"/>
                    </a:lnTo>
                    <a:lnTo>
                      <a:pt x="2367" y="10200"/>
                    </a:lnTo>
                    <a:lnTo>
                      <a:pt x="1426" y="9817"/>
                    </a:lnTo>
                    <a:cubicBezTo>
                      <a:pt x="2873" y="6733"/>
                      <a:pt x="3793" y="3429"/>
                      <a:pt x="4150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2772;p73">
                <a:extLst>
                  <a:ext uri="{FF2B5EF4-FFF2-40B4-BE49-F238E27FC236}">
                    <a16:creationId xmlns:a16="http://schemas.microsoft.com/office/drawing/2014/main" id="{F7E32953-600D-421C-B569-382A28C12E1D}"/>
                  </a:ext>
                </a:extLst>
              </p:cNvPr>
              <p:cNvSpPr/>
              <p:nvPr/>
            </p:nvSpPr>
            <p:spPr>
              <a:xfrm>
                <a:off x="3023194" y="1197200"/>
                <a:ext cx="116417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2773;p73">
                <a:extLst>
                  <a:ext uri="{FF2B5EF4-FFF2-40B4-BE49-F238E27FC236}">
                    <a16:creationId xmlns:a16="http://schemas.microsoft.com/office/drawing/2014/main" id="{01748AC7-604F-4C30-B5A7-F2ADE81CA34B}"/>
                  </a:ext>
                </a:extLst>
              </p:cNvPr>
              <p:cNvSpPr/>
              <p:nvPr/>
            </p:nvSpPr>
            <p:spPr>
              <a:xfrm rot="8660313">
                <a:off x="2818264" y="1804296"/>
                <a:ext cx="116433" cy="8353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5" name="Google Shape;12800;p73">
            <a:extLst>
              <a:ext uri="{FF2B5EF4-FFF2-40B4-BE49-F238E27FC236}">
                <a16:creationId xmlns:a16="http://schemas.microsoft.com/office/drawing/2014/main" id="{A2BB35BB-A4E0-4E88-A5C3-866674E82DAF}"/>
              </a:ext>
            </a:extLst>
          </p:cNvPr>
          <p:cNvGrpSpPr/>
          <p:nvPr/>
        </p:nvGrpSpPr>
        <p:grpSpPr>
          <a:xfrm>
            <a:off x="8263350" y="4379176"/>
            <a:ext cx="788300" cy="739359"/>
            <a:chOff x="5830645" y="1256617"/>
            <a:chExt cx="530340" cy="553040"/>
          </a:xfrm>
          <a:solidFill>
            <a:schemeClr val="accent1"/>
          </a:solidFill>
        </p:grpSpPr>
        <p:grpSp>
          <p:nvGrpSpPr>
            <p:cNvPr id="1746" name="Google Shape;12801;p73">
              <a:extLst>
                <a:ext uri="{FF2B5EF4-FFF2-40B4-BE49-F238E27FC236}">
                  <a16:creationId xmlns:a16="http://schemas.microsoft.com/office/drawing/2014/main" id="{49635C7D-E7C8-43FD-879F-4088BD0CAC11}"/>
                </a:ext>
              </a:extLst>
            </p:cNvPr>
            <p:cNvGrpSpPr/>
            <p:nvPr/>
          </p:nvGrpSpPr>
          <p:grpSpPr>
            <a:xfrm>
              <a:off x="5830645" y="1256617"/>
              <a:ext cx="259743" cy="269909"/>
              <a:chOff x="5830645" y="1256617"/>
              <a:chExt cx="259743" cy="269909"/>
            </a:xfrm>
            <a:grpFill/>
          </p:grpSpPr>
          <p:sp>
            <p:nvSpPr>
              <p:cNvPr id="1757" name="Google Shape;12802;p73">
                <a:extLst>
                  <a:ext uri="{FF2B5EF4-FFF2-40B4-BE49-F238E27FC236}">
                    <a16:creationId xmlns:a16="http://schemas.microsoft.com/office/drawing/2014/main" id="{CFC8A3D5-2848-4086-B38E-724D1CC22BA9}"/>
                  </a:ext>
                </a:extLst>
              </p:cNvPr>
              <p:cNvSpPr/>
              <p:nvPr/>
            </p:nvSpPr>
            <p:spPr>
              <a:xfrm>
                <a:off x="5830645" y="1294145"/>
                <a:ext cx="259743" cy="232380"/>
              </a:xfrm>
              <a:custGeom>
                <a:avLst/>
                <a:gdLst/>
                <a:ahLst/>
                <a:cxnLst/>
                <a:rect l="l" t="t" r="r" b="b"/>
                <a:pathLst>
                  <a:path w="10195" h="9121" extrusionOk="0">
                    <a:moveTo>
                      <a:pt x="7470" y="1"/>
                    </a:moveTo>
                    <a:cubicBezTo>
                      <a:pt x="7469" y="1"/>
                      <a:pt x="7468" y="1"/>
                      <a:pt x="7467" y="1"/>
                    </a:cubicBezTo>
                    <a:lnTo>
                      <a:pt x="7044" y="1"/>
                    </a:lnTo>
                    <a:cubicBezTo>
                      <a:pt x="7044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lnTo>
                      <a:pt x="0" y="1"/>
                    </a:lnTo>
                    <a:lnTo>
                      <a:pt x="0" y="6393"/>
                    </a:lnTo>
                    <a:cubicBezTo>
                      <a:pt x="0" y="7900"/>
                      <a:pt x="1220" y="9120"/>
                      <a:pt x="2727" y="9120"/>
                    </a:cubicBezTo>
                    <a:lnTo>
                      <a:pt x="6018" y="9120"/>
                    </a:lnTo>
                    <a:cubicBezTo>
                      <a:pt x="6148" y="6883"/>
                      <a:pt x="7951" y="5095"/>
                      <a:pt x="10194" y="4987"/>
                    </a:cubicBezTo>
                    <a:lnTo>
                      <a:pt x="10194" y="2726"/>
                    </a:lnTo>
                    <a:cubicBezTo>
                      <a:pt x="10194" y="1222"/>
                      <a:pt x="8974" y="1"/>
                      <a:pt x="7470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2803;p73">
                <a:extLst>
                  <a:ext uri="{FF2B5EF4-FFF2-40B4-BE49-F238E27FC236}">
                    <a16:creationId xmlns:a16="http://schemas.microsoft.com/office/drawing/2014/main" id="{C1E7772A-D5C6-44C7-835B-7FEF131059A4}"/>
                  </a:ext>
                </a:extLst>
              </p:cNvPr>
              <p:cNvSpPr/>
              <p:nvPr/>
            </p:nvSpPr>
            <p:spPr>
              <a:xfrm>
                <a:off x="5922950" y="1256617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2946" extrusionOk="0">
                    <a:moveTo>
                      <a:pt x="1474" y="1"/>
                    </a:moveTo>
                    <a:cubicBezTo>
                      <a:pt x="661" y="1"/>
                      <a:pt x="1" y="660"/>
                      <a:pt x="1" y="1472"/>
                    </a:cubicBezTo>
                    <a:cubicBezTo>
                      <a:pt x="1" y="2286"/>
                      <a:pt x="661" y="2945"/>
                      <a:pt x="1474" y="2945"/>
                    </a:cubicBezTo>
                    <a:cubicBezTo>
                      <a:pt x="2288" y="2945"/>
                      <a:pt x="2946" y="2286"/>
                      <a:pt x="2946" y="1472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2804;p73">
              <a:extLst>
                <a:ext uri="{FF2B5EF4-FFF2-40B4-BE49-F238E27FC236}">
                  <a16:creationId xmlns:a16="http://schemas.microsoft.com/office/drawing/2014/main" id="{774312BE-B6BC-4582-BD65-399BF61FD2B9}"/>
                </a:ext>
              </a:extLst>
            </p:cNvPr>
            <p:cNvGrpSpPr/>
            <p:nvPr/>
          </p:nvGrpSpPr>
          <p:grpSpPr>
            <a:xfrm>
              <a:off x="6101293" y="1256617"/>
              <a:ext cx="259692" cy="269909"/>
              <a:chOff x="6101293" y="1256617"/>
              <a:chExt cx="259692" cy="269909"/>
            </a:xfrm>
            <a:grpFill/>
          </p:grpSpPr>
          <p:sp>
            <p:nvSpPr>
              <p:cNvPr id="1755" name="Google Shape;12805;p73">
                <a:extLst>
                  <a:ext uri="{FF2B5EF4-FFF2-40B4-BE49-F238E27FC236}">
                    <a16:creationId xmlns:a16="http://schemas.microsoft.com/office/drawing/2014/main" id="{DFCD219B-74EE-47E8-850B-67B80C68C5E1}"/>
                  </a:ext>
                </a:extLst>
              </p:cNvPr>
              <p:cNvSpPr/>
              <p:nvPr/>
            </p:nvSpPr>
            <p:spPr>
              <a:xfrm>
                <a:off x="6101293" y="1294145"/>
                <a:ext cx="259692" cy="232380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1" extrusionOk="0">
                    <a:moveTo>
                      <a:pt x="2726" y="1"/>
                    </a:moveTo>
                    <a:cubicBezTo>
                      <a:pt x="1220" y="1"/>
                      <a:pt x="0" y="1221"/>
                      <a:pt x="0" y="2726"/>
                    </a:cubicBezTo>
                    <a:lnTo>
                      <a:pt x="0" y="4987"/>
                    </a:lnTo>
                    <a:cubicBezTo>
                      <a:pt x="2244" y="5095"/>
                      <a:pt x="4045" y="6883"/>
                      <a:pt x="4177" y="9120"/>
                    </a:cubicBezTo>
                    <a:lnTo>
                      <a:pt x="7467" y="9120"/>
                    </a:lnTo>
                    <a:cubicBezTo>
                      <a:pt x="8973" y="9120"/>
                      <a:pt x="10193" y="7900"/>
                      <a:pt x="10193" y="6393"/>
                    </a:cubicBezTo>
                    <a:lnTo>
                      <a:pt x="10193" y="1"/>
                    </a:lnTo>
                    <a:lnTo>
                      <a:pt x="7043" y="1"/>
                    </a:lnTo>
                    <a:cubicBezTo>
                      <a:pt x="7043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2806;p73">
                <a:extLst>
                  <a:ext uri="{FF2B5EF4-FFF2-40B4-BE49-F238E27FC236}">
                    <a16:creationId xmlns:a16="http://schemas.microsoft.com/office/drawing/2014/main" id="{A26380B3-A9A7-4210-88CF-496050DE5763}"/>
                  </a:ext>
                </a:extLst>
              </p:cNvPr>
              <p:cNvSpPr/>
              <p:nvPr/>
            </p:nvSpPr>
            <p:spPr>
              <a:xfrm>
                <a:off x="6193623" y="1256617"/>
                <a:ext cx="75031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6" extrusionOk="0">
                    <a:moveTo>
                      <a:pt x="1473" y="1"/>
                    </a:moveTo>
                    <a:cubicBezTo>
                      <a:pt x="660" y="1"/>
                      <a:pt x="0" y="660"/>
                      <a:pt x="0" y="1472"/>
                    </a:cubicBezTo>
                    <a:cubicBezTo>
                      <a:pt x="0" y="2286"/>
                      <a:pt x="660" y="2945"/>
                      <a:pt x="1473" y="2945"/>
                    </a:cubicBezTo>
                    <a:cubicBezTo>
                      <a:pt x="2285" y="2945"/>
                      <a:pt x="2945" y="2286"/>
                      <a:pt x="2945" y="1472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2807;p73">
              <a:extLst>
                <a:ext uri="{FF2B5EF4-FFF2-40B4-BE49-F238E27FC236}">
                  <a16:creationId xmlns:a16="http://schemas.microsoft.com/office/drawing/2014/main" id="{4A3388FA-44AD-4C0C-B300-DA2DE16543BC}"/>
                </a:ext>
              </a:extLst>
            </p:cNvPr>
            <p:cNvGrpSpPr/>
            <p:nvPr/>
          </p:nvGrpSpPr>
          <p:grpSpPr>
            <a:xfrm>
              <a:off x="5830645" y="1539749"/>
              <a:ext cx="259692" cy="269909"/>
              <a:chOff x="5830645" y="1539749"/>
              <a:chExt cx="259692" cy="269909"/>
            </a:xfrm>
            <a:grpFill/>
          </p:grpSpPr>
          <p:sp>
            <p:nvSpPr>
              <p:cNvPr id="1753" name="Google Shape;12808;p73">
                <a:extLst>
                  <a:ext uri="{FF2B5EF4-FFF2-40B4-BE49-F238E27FC236}">
                    <a16:creationId xmlns:a16="http://schemas.microsoft.com/office/drawing/2014/main" id="{5468FD1A-5B54-445A-BDF5-ECB625C254ED}"/>
                  </a:ext>
                </a:extLst>
              </p:cNvPr>
              <p:cNvSpPr/>
              <p:nvPr/>
            </p:nvSpPr>
            <p:spPr>
              <a:xfrm>
                <a:off x="5830645" y="1539749"/>
                <a:ext cx="259692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2" extrusionOk="0">
                    <a:moveTo>
                      <a:pt x="2727" y="1"/>
                    </a:moveTo>
                    <a:cubicBezTo>
                      <a:pt x="1220" y="1"/>
                      <a:pt x="0" y="1223"/>
                      <a:pt x="0" y="2728"/>
                    </a:cubicBezTo>
                    <a:lnTo>
                      <a:pt x="0" y="9122"/>
                    </a:lnTo>
                    <a:lnTo>
                      <a:pt x="3150" y="9122"/>
                    </a:lnTo>
                    <a:cubicBezTo>
                      <a:pt x="3150" y="8046"/>
                      <a:pt x="4021" y="7175"/>
                      <a:pt x="5097" y="7175"/>
                    </a:cubicBezTo>
                    <a:cubicBezTo>
                      <a:pt x="6172" y="7175"/>
                      <a:pt x="7044" y="8046"/>
                      <a:pt x="7044" y="9122"/>
                    </a:cubicBezTo>
                    <a:lnTo>
                      <a:pt x="7467" y="9122"/>
                    </a:lnTo>
                    <a:cubicBezTo>
                      <a:pt x="8972" y="9122"/>
                      <a:pt x="10192" y="7900"/>
                      <a:pt x="10192" y="6395"/>
                    </a:cubicBezTo>
                    <a:lnTo>
                      <a:pt x="10192" y="4135"/>
                    </a:lnTo>
                    <a:cubicBezTo>
                      <a:pt x="7951" y="4028"/>
                      <a:pt x="6148" y="2239"/>
                      <a:pt x="6018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2809;p73">
                <a:extLst>
                  <a:ext uri="{FF2B5EF4-FFF2-40B4-BE49-F238E27FC236}">
                    <a16:creationId xmlns:a16="http://schemas.microsoft.com/office/drawing/2014/main" id="{A339757E-C116-48EA-8F97-EC761F44F69C}"/>
                  </a:ext>
                </a:extLst>
              </p:cNvPr>
              <p:cNvSpPr/>
              <p:nvPr/>
            </p:nvSpPr>
            <p:spPr>
              <a:xfrm>
                <a:off x="5922950" y="1734600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2946" extrusionOk="0">
                    <a:moveTo>
                      <a:pt x="1474" y="1"/>
                    </a:moveTo>
                    <a:cubicBezTo>
                      <a:pt x="661" y="1"/>
                      <a:pt x="1" y="660"/>
                      <a:pt x="1" y="1474"/>
                    </a:cubicBezTo>
                    <a:cubicBezTo>
                      <a:pt x="1" y="2287"/>
                      <a:pt x="661" y="2946"/>
                      <a:pt x="1474" y="2946"/>
                    </a:cubicBezTo>
                    <a:cubicBezTo>
                      <a:pt x="2288" y="2946"/>
                      <a:pt x="2946" y="2287"/>
                      <a:pt x="2946" y="1474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9" name="Google Shape;12810;p73">
              <a:extLst>
                <a:ext uri="{FF2B5EF4-FFF2-40B4-BE49-F238E27FC236}">
                  <a16:creationId xmlns:a16="http://schemas.microsoft.com/office/drawing/2014/main" id="{C4F8EC4F-9F14-4CC1-A30F-7963A291E7C0}"/>
                </a:ext>
              </a:extLst>
            </p:cNvPr>
            <p:cNvGrpSpPr/>
            <p:nvPr/>
          </p:nvGrpSpPr>
          <p:grpSpPr>
            <a:xfrm>
              <a:off x="6101293" y="1539749"/>
              <a:ext cx="259692" cy="269909"/>
              <a:chOff x="6101293" y="1539749"/>
              <a:chExt cx="259692" cy="269909"/>
            </a:xfrm>
            <a:grpFill/>
          </p:grpSpPr>
          <p:sp>
            <p:nvSpPr>
              <p:cNvPr id="1751" name="Google Shape;12811;p73">
                <a:extLst>
                  <a:ext uri="{FF2B5EF4-FFF2-40B4-BE49-F238E27FC236}">
                    <a16:creationId xmlns:a16="http://schemas.microsoft.com/office/drawing/2014/main" id="{12FBC98C-2BF5-4F45-8C89-50E254E0A611}"/>
                  </a:ext>
                </a:extLst>
              </p:cNvPr>
              <p:cNvSpPr/>
              <p:nvPr/>
            </p:nvSpPr>
            <p:spPr>
              <a:xfrm>
                <a:off x="6101293" y="1539749"/>
                <a:ext cx="259692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10193" h="9122" extrusionOk="0">
                    <a:moveTo>
                      <a:pt x="4177" y="1"/>
                    </a:moveTo>
                    <a:cubicBezTo>
                      <a:pt x="4045" y="2239"/>
                      <a:pt x="2244" y="4027"/>
                      <a:pt x="0" y="4135"/>
                    </a:cubicBezTo>
                    <a:lnTo>
                      <a:pt x="0" y="6395"/>
                    </a:lnTo>
                    <a:cubicBezTo>
                      <a:pt x="0" y="7902"/>
                      <a:pt x="1220" y="9122"/>
                      <a:pt x="2726" y="9122"/>
                    </a:cubicBezTo>
                    <a:lnTo>
                      <a:pt x="3148" y="9122"/>
                    </a:lnTo>
                    <a:cubicBezTo>
                      <a:pt x="3148" y="8046"/>
                      <a:pt x="4020" y="7175"/>
                      <a:pt x="5096" y="7175"/>
                    </a:cubicBezTo>
                    <a:cubicBezTo>
                      <a:pt x="6170" y="7175"/>
                      <a:pt x="7043" y="8046"/>
                      <a:pt x="7043" y="9122"/>
                    </a:cubicBezTo>
                    <a:lnTo>
                      <a:pt x="10193" y="9122"/>
                    </a:lnTo>
                    <a:lnTo>
                      <a:pt x="10193" y="2728"/>
                    </a:lnTo>
                    <a:cubicBezTo>
                      <a:pt x="10193" y="1223"/>
                      <a:pt x="8973" y="2"/>
                      <a:pt x="746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2812;p73">
                <a:extLst>
                  <a:ext uri="{FF2B5EF4-FFF2-40B4-BE49-F238E27FC236}">
                    <a16:creationId xmlns:a16="http://schemas.microsoft.com/office/drawing/2014/main" id="{E354C5E6-1879-4A67-A70B-116D0CA75D4E}"/>
                  </a:ext>
                </a:extLst>
              </p:cNvPr>
              <p:cNvSpPr/>
              <p:nvPr/>
            </p:nvSpPr>
            <p:spPr>
              <a:xfrm>
                <a:off x="6193623" y="1734600"/>
                <a:ext cx="75031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6" extrusionOk="0">
                    <a:moveTo>
                      <a:pt x="1473" y="1"/>
                    </a:moveTo>
                    <a:cubicBezTo>
                      <a:pt x="660" y="1"/>
                      <a:pt x="0" y="660"/>
                      <a:pt x="0" y="1474"/>
                    </a:cubicBezTo>
                    <a:cubicBezTo>
                      <a:pt x="0" y="2287"/>
                      <a:pt x="660" y="2946"/>
                      <a:pt x="1473" y="2946"/>
                    </a:cubicBezTo>
                    <a:cubicBezTo>
                      <a:pt x="2285" y="2946"/>
                      <a:pt x="2945" y="2287"/>
                      <a:pt x="2945" y="1474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0" name="Google Shape;12813;p73">
              <a:extLst>
                <a:ext uri="{FF2B5EF4-FFF2-40B4-BE49-F238E27FC236}">
                  <a16:creationId xmlns:a16="http://schemas.microsoft.com/office/drawing/2014/main" id="{443C576F-B01E-4EF3-98F8-D09BDD33E888}"/>
                </a:ext>
              </a:extLst>
            </p:cNvPr>
            <p:cNvSpPr/>
            <p:nvPr/>
          </p:nvSpPr>
          <p:spPr>
            <a:xfrm>
              <a:off x="5999148" y="1436800"/>
              <a:ext cx="192625" cy="192690"/>
            </a:xfrm>
            <a:custGeom>
              <a:avLst/>
              <a:gdLst/>
              <a:ahLst/>
              <a:cxnLst/>
              <a:rect l="l" t="t" r="r" b="b"/>
              <a:pathLst>
                <a:path w="2945" h="2946" extrusionOk="0">
                  <a:moveTo>
                    <a:pt x="1473" y="1"/>
                  </a:moveTo>
                  <a:cubicBezTo>
                    <a:pt x="660" y="1"/>
                    <a:pt x="0" y="660"/>
                    <a:pt x="0" y="1472"/>
                  </a:cubicBezTo>
                  <a:cubicBezTo>
                    <a:pt x="0" y="2286"/>
                    <a:pt x="660" y="2945"/>
                    <a:pt x="1473" y="2945"/>
                  </a:cubicBezTo>
                  <a:cubicBezTo>
                    <a:pt x="2285" y="2945"/>
                    <a:pt x="2945" y="2286"/>
                    <a:pt x="2945" y="1472"/>
                  </a:cubicBezTo>
                  <a:cubicBezTo>
                    <a:pt x="2945" y="660"/>
                    <a:pt x="2285" y="1"/>
                    <a:pt x="147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Trường Đại học Công nghệ Thông tin và Truyền thông Việt Hàn - Đại học Đà  Nẵ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16" y="233359"/>
            <a:ext cx="7643018" cy="78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EAF30-4DB4-48A0-80C6-052838E0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37" y="314265"/>
            <a:ext cx="6257925" cy="576000"/>
          </a:xfrm>
        </p:spPr>
        <p:txBody>
          <a:bodyPr/>
          <a:lstStyle/>
          <a:p>
            <a:r>
              <a:rPr lang="en-US" b="1" dirty="0">
                <a:solidFill>
                  <a:srgbClr val="77C6FC"/>
                </a:solidFill>
              </a:rPr>
              <a:t>Top-N recommendations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0636" y="1001709"/>
            <a:ext cx="622032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b="1" dirty="0">
                <a:solidFill>
                  <a:srgbClr val="77C6FC"/>
                </a:solidFill>
                <a:latin typeface="Fjalla One"/>
              </a:rPr>
              <a:t>Gợi ý top-N sản phẩm theo người dùng (user-based</a:t>
            </a:r>
            <a:r>
              <a:rPr lang="vi-VN" sz="1600" b="1" dirty="0" smtClean="0">
                <a:solidFill>
                  <a:srgbClr val="77C6FC"/>
                </a:solidFill>
                <a:latin typeface="Fjalla One"/>
              </a:rPr>
              <a:t>)</a:t>
            </a:r>
            <a:endParaRPr lang="en-US" sz="1600" b="1" dirty="0" smtClean="0">
              <a:solidFill>
                <a:srgbClr val="77C6FC"/>
              </a:solidFill>
              <a:latin typeface="Fjalla One"/>
            </a:endParaRPr>
          </a:p>
          <a:p>
            <a:pPr algn="ctr"/>
            <a:endParaRPr lang="vi-VN" sz="1600" dirty="0">
              <a:solidFill>
                <a:schemeClr val="bg1">
                  <a:lumMod val="50000"/>
                </a:schemeClr>
              </a:solidFill>
              <a:latin typeface="Fjalla On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Gọi a là active user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Tìm U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là tập k người dùng tương tự nhất với </a:t>
            </a: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  <a:latin typeface="Fjalla One"/>
              </a:rPr>
              <a:t>a.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Fjalla On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  <a:latin typeface="Fjalla One"/>
              </a:rPr>
              <a:t>Dùng 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độ đo tương quan Pearson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Fjalla On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  <a:latin typeface="Fjalla One"/>
              </a:rPr>
              <a:t>Gọi 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C là tập tất cả các sản phẩm mà các người dùng trong U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đã mua hoặc đánh giá mà a chưa mua hay đánh giá.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Xếp hạng các sản phẩm trong C giảm dần theo số người dùng (trong U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) mua hoặc đánh giá.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Lấy top-N sản phẩm từ C theo thứ tự xếp hạng trên để tư vấn hay gợi ý cho a.</a:t>
            </a:r>
          </a:p>
        </p:txBody>
      </p:sp>
    </p:spTree>
    <p:extLst>
      <p:ext uri="{BB962C8B-B14F-4D97-AF65-F5344CB8AC3E}">
        <p14:creationId xmlns:p14="http://schemas.microsoft.com/office/powerpoint/2010/main" val="3324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EAF30-4DB4-48A0-80C6-052838E0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9" y="338328"/>
            <a:ext cx="6257925" cy="576000"/>
          </a:xfrm>
        </p:spPr>
        <p:txBody>
          <a:bodyPr/>
          <a:lstStyle/>
          <a:p>
            <a:r>
              <a:rPr lang="en-US" b="1" dirty="0">
                <a:solidFill>
                  <a:srgbClr val="77C6FC"/>
                </a:solidFill>
              </a:rPr>
              <a:t>Top-N recommendations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8699" y="914328"/>
            <a:ext cx="728512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b="1" dirty="0">
                <a:solidFill>
                  <a:srgbClr val="77C6FC"/>
                </a:solidFill>
                <a:latin typeface="Fjalla One"/>
              </a:rPr>
              <a:t>Gợi ý top N sản phẩm theo sản phẩm (items-based</a:t>
            </a:r>
            <a:r>
              <a:rPr lang="vi-VN" sz="1600" b="1" dirty="0" smtClean="0">
                <a:solidFill>
                  <a:srgbClr val="77C6FC"/>
                </a:solidFill>
                <a:latin typeface="Fjalla One"/>
              </a:rPr>
              <a:t>)</a:t>
            </a:r>
            <a:endParaRPr lang="en-US" sz="1600" b="1" dirty="0" smtClean="0">
              <a:solidFill>
                <a:srgbClr val="77C6FC"/>
              </a:solidFill>
              <a:latin typeface="Fjalla One"/>
            </a:endParaRPr>
          </a:p>
          <a:p>
            <a:pPr algn="ctr"/>
            <a:endParaRPr lang="vi-VN" sz="1600" dirty="0">
              <a:solidFill>
                <a:schemeClr val="bg1">
                  <a:lumMod val="50000"/>
                </a:schemeClr>
              </a:solidFill>
              <a:latin typeface="Fjalla On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Gọi a là active user, R là ma trận đánh giá.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Gọi I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là tập sản phẩm mà a đã mua hoặc đánh giá.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Với mỗi sản phẩm i trong I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, xác định k sản phẩm tương tự nhất với 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C là tập tất cả các sản phẩm tương tự các sản phẩm trong I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Loại bỏ các sản phẩm I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trong 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Tính độ tương tự giữa các sản phẩm trong C vơí tập sản phẩm I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a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Xếp hạng C giảm dần theo mức độ tương tự nói trên.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Lấy top N sản phầm từ C theo thứ tự giảm dần của độ tương tự, sau đó tư vấn cho người dùng a.</a:t>
            </a:r>
          </a:p>
        </p:txBody>
      </p:sp>
    </p:spTree>
    <p:extLst>
      <p:ext uri="{BB962C8B-B14F-4D97-AF65-F5344CB8AC3E}">
        <p14:creationId xmlns:p14="http://schemas.microsoft.com/office/powerpoint/2010/main" val="27914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4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65583" y="1743616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04173" y="122696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67858" y="1247858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0906" y="23479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0906" y="34257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53485" y="1243257"/>
            <a:ext cx="2966534" cy="682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 err="1" smtClean="0"/>
              <a:t>Mở</a:t>
            </a:r>
            <a:r>
              <a:rPr lang="en-US" sz="3200" dirty="0" smtClean="0"/>
              <a:t> </a:t>
            </a:r>
            <a:r>
              <a:rPr lang="en-US" sz="3200" dirty="0" err="1"/>
              <a:t>đầu</a:t>
            </a:r>
            <a:endParaRPr sz="32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88322" y="2316714"/>
            <a:ext cx="3334237" cy="586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endParaRPr sz="32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59482" y="344456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075" y="1401861"/>
            <a:ext cx="580036" cy="36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55173" y="2526996"/>
            <a:ext cx="586466" cy="277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63884" y="3585041"/>
            <a:ext cx="596233" cy="327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4030191" y="189757"/>
            <a:ext cx="2674031" cy="720590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77C6FC"/>
                </a:solidFill>
              </a:rPr>
              <a:t>Nội</a:t>
            </a:r>
            <a:r>
              <a:rPr lang="en-US" sz="3200" b="1" dirty="0" smtClean="0">
                <a:solidFill>
                  <a:srgbClr val="77C6FC"/>
                </a:solidFill>
              </a:rPr>
              <a:t> dung</a:t>
            </a:r>
            <a:endParaRPr lang="en-US" sz="3200" b="1" dirty="0">
              <a:solidFill>
                <a:srgbClr val="77C6F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524250" y="2242851"/>
            <a:ext cx="2105025" cy="795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  <p:bldP spid="2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6E8A-29A1-4EE8-BFE7-B9632C18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338" y="2070069"/>
            <a:ext cx="3566100" cy="829961"/>
          </a:xfrm>
        </p:spPr>
        <p:txBody>
          <a:bodyPr/>
          <a:lstStyle/>
          <a:p>
            <a:r>
              <a:rPr lang="en-US" sz="36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Semi Condensed" panose="00000506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Semi Condensed" panose="00000506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rlow Semi Condensed" panose="00000506000000000000" pitchFamily="2" charset="0"/>
                <a:ea typeface="Arial" panose="020B0604020202020204" pitchFamily="34" charset="0"/>
                <a:cs typeface="Times New Roman" panose="02020603050405020304" pitchFamily="18" charset="0"/>
              </a:rPr>
              <a:t>tả</a:t>
            </a:r>
            <a:endParaRPr lang="en-US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rlow Semi Condensed" panose="00000506000000000000" pitchFamily="2" charset="0"/>
            </a:endParaRPr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BE70D7C3-EB7C-41E8-A986-C9AFEDF54D91}"/>
              </a:ext>
            </a:extLst>
          </p:cNvPr>
          <p:cNvSpPr/>
          <p:nvPr/>
        </p:nvSpPr>
        <p:spPr>
          <a:xfrm>
            <a:off x="-508574" y="2686050"/>
            <a:ext cx="3566099" cy="333375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24151" y="882412"/>
            <a:ext cx="6263438" cy="4014441"/>
          </a:xfrm>
        </p:spPr>
        <p:txBody>
          <a:bodyPr/>
          <a:lstStyle/>
          <a:p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 smtClean="0"/>
              <a:t>sách</a:t>
            </a:r>
            <a:r>
              <a:rPr lang="en-US" sz="1800" dirty="0" smtClean="0"/>
              <a:t> </a:t>
            </a:r>
            <a:r>
              <a:rPr lang="en-US" sz="1800" dirty="0" err="1" smtClean="0"/>
              <a:t>gợi</a:t>
            </a:r>
            <a:r>
              <a:rPr lang="en-US" sz="1800" dirty="0" smtClean="0"/>
              <a:t> ý </a:t>
            </a:r>
            <a:r>
              <a:rPr lang="en-US" sz="1800" dirty="0" err="1" smtClean="0"/>
              <a:t>phim</a:t>
            </a:r>
            <a:r>
              <a:rPr lang="en-US" sz="1800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đánh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phim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KNN</a:t>
            </a:r>
            <a:r>
              <a:rPr lang="en-US" sz="1800" dirty="0" smtClean="0"/>
              <a:t>-K-Nearest-neighbors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triển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xuất</a:t>
            </a:r>
            <a:r>
              <a:rPr lang="en-US" sz="1800" dirty="0" smtClean="0"/>
              <a:t> item-to-item </a:t>
            </a:r>
            <a:r>
              <a:rPr lang="en-US" sz="1800" dirty="0" err="1" smtClean="0"/>
              <a:t>và</a:t>
            </a:r>
            <a:r>
              <a:rPr lang="en-US" sz="1800" dirty="0" smtClean="0"/>
              <a:t> user-to-user</a:t>
            </a:r>
          </a:p>
          <a:p>
            <a:r>
              <a:rPr lang="vi-VN" sz="1800" dirty="0"/>
              <a:t>Giả sử mỗi người dùng thuộc ít nhất một nhóm những người có chung sở thích, mối quan tâm.</a:t>
            </a:r>
          </a:p>
          <a:p>
            <a:r>
              <a:rPr lang="vi-VN" sz="1800" dirty="0"/>
              <a:t>Người cần được tư vấn được gọi là active user.</a:t>
            </a:r>
          </a:p>
          <a:p>
            <a:r>
              <a:rPr lang="vi-VN" sz="1800" dirty="0"/>
              <a:t>Những người dùng có sở thích tương tự với active user được gọi là neighbors</a:t>
            </a:r>
            <a:r>
              <a:rPr lang="vi-VN" sz="1800" dirty="0" smtClean="0"/>
              <a:t>.</a:t>
            </a:r>
            <a:endParaRPr lang="en-US" sz="1800" dirty="0" smtClean="0"/>
          </a:p>
          <a:p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: </a:t>
            </a:r>
            <a:r>
              <a:rPr lang="en-US" sz="1800" dirty="0" err="1" smtClean="0"/>
              <a:t>MovieLen</a:t>
            </a:r>
            <a:r>
              <a:rPr lang="en-US" sz="1800" dirty="0" smtClean="0"/>
              <a:t> Dataset</a:t>
            </a:r>
            <a:endParaRPr lang="vi-VN" sz="1800" dirty="0"/>
          </a:p>
          <a:p>
            <a:r>
              <a:rPr lang="vi-VN" sz="1800" dirty="0"/>
              <a:t>Cách tiếp cận:</a:t>
            </a:r>
          </a:p>
          <a:p>
            <a:pPr lvl="1"/>
            <a:r>
              <a:rPr lang="vi-VN" sz="1800" dirty="0"/>
              <a:t>User-based: dựa trên người dùng để dự đoán.</a:t>
            </a:r>
          </a:p>
          <a:p>
            <a:pPr lvl="1"/>
            <a:r>
              <a:rPr lang="vi-VN" sz="1800" dirty="0"/>
              <a:t>Items-based: dựa trên sản phẩm để dự đoán</a:t>
            </a:r>
            <a:r>
              <a:rPr lang="vi-VN" sz="1800" dirty="0" smtClean="0"/>
              <a:t>.</a:t>
            </a:r>
            <a:endParaRPr lang="vi-VN" sz="1800" dirty="0"/>
          </a:p>
          <a:p>
            <a:endParaRPr lang="en-US" dirty="0"/>
          </a:p>
        </p:txBody>
      </p:sp>
      <p:sp>
        <p:nvSpPr>
          <p:cNvPr id="9" name="AutoShape 6" descr="https://images.viblo.asia/dc49762c-2944-4834-9e27-07e26f037b7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6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12" y="210311"/>
            <a:ext cx="7895463" cy="1532763"/>
          </a:xfrm>
        </p:spPr>
        <p:txBody>
          <a:bodyPr/>
          <a:lstStyle/>
          <a:p>
            <a:r>
              <a:rPr lang="vi-VN" b="1" dirty="0"/>
              <a:t>Các bước thực </a:t>
            </a:r>
            <a:r>
              <a:rPr lang="vi-VN" b="1" dirty="0" smtClean="0"/>
              <a:t>hiện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245" y="1743074"/>
            <a:ext cx="6581395" cy="3026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800" dirty="0"/>
              <a:t>Bước 1: Similarity computation - Tính toán độ tương tự giữa các người dùng (w</a:t>
            </a:r>
            <a:r>
              <a:rPr lang="vi-VN" sz="1800" baseline="-25000" dirty="0"/>
              <a:t>u,v</a:t>
            </a:r>
            <a:r>
              <a:rPr lang="vi-VN" sz="1800" dirty="0"/>
              <a:t>) đối với user-based và giữa các sản phẩm (w</a:t>
            </a:r>
            <a:r>
              <a:rPr lang="vi-VN" sz="1800" baseline="-25000" dirty="0"/>
              <a:t>i,j</a:t>
            </a:r>
            <a:r>
              <a:rPr lang="vi-VN" sz="1800" dirty="0"/>
              <a:t>) đối với items-based</a:t>
            </a:r>
            <a:r>
              <a:rPr lang="vi-VN" sz="1800" dirty="0" smtClean="0"/>
              <a:t>.</a:t>
            </a:r>
            <a:endParaRPr lang="en-US" sz="1800" dirty="0" smtClean="0"/>
          </a:p>
          <a:p>
            <a:pPr marL="139700" indent="0">
              <a:lnSpc>
                <a:spcPct val="150000"/>
              </a:lnSpc>
              <a:buNone/>
            </a:pPr>
            <a:endParaRPr lang="vi-VN" sz="1800" dirty="0"/>
          </a:p>
          <a:p>
            <a:pPr>
              <a:lnSpc>
                <a:spcPct val="150000"/>
              </a:lnSpc>
            </a:pPr>
            <a:r>
              <a:rPr lang="vi-VN" sz="1800" dirty="0"/>
              <a:t>Bước 2: </a:t>
            </a:r>
            <a:r>
              <a:rPr lang="vi-VN" sz="1800" dirty="0" smtClean="0"/>
              <a:t>Prediction- </a:t>
            </a:r>
            <a:r>
              <a:rPr lang="vi-VN" sz="1800" dirty="0"/>
              <a:t>Ước lượng hay dự đoán giá trị rating của active user đối với một sản phẩm nào đó dựa trên thông tin từ bước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72447-A643-4D45-A49F-112A52C7256F}"/>
              </a:ext>
            </a:extLst>
          </p:cNvPr>
          <p:cNvSpPr txBox="1"/>
          <p:nvPr/>
        </p:nvSpPr>
        <p:spPr>
          <a:xfrm>
            <a:off x="457200" y="459599"/>
            <a:ext cx="638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77C6FC"/>
                </a:solidFill>
                <a:latin typeface="Fjalla One"/>
              </a:rPr>
              <a:t>Bước 1: Tính toán mức độ tương tự (similarity computation)</a:t>
            </a:r>
          </a:p>
          <a:p>
            <a:endParaRPr lang="en-US" sz="1600" dirty="0">
              <a:solidFill>
                <a:srgbClr val="77C6FC"/>
              </a:solidFill>
              <a:latin typeface="Fjalla O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C8750-4A05-41B4-AE67-654D64BA7076}"/>
              </a:ext>
            </a:extLst>
          </p:cNvPr>
          <p:cNvSpPr txBox="1"/>
          <p:nvPr/>
        </p:nvSpPr>
        <p:spPr>
          <a:xfrm>
            <a:off x="2095500" y="3780114"/>
            <a:ext cx="631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I là tập các items cả hai người dùng u và v cùng đánh giá.</a:t>
            </a:r>
          </a:p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r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u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và r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v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</a:t>
            </a: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  <a:latin typeface="Fjalla One"/>
              </a:rPr>
              <a:t>là 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rating trung bình của u và v trên các sản phẩm trong I</a:t>
            </a: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  <a:latin typeface="Fjalla One"/>
              </a:rPr>
              <a:t>.</a:t>
            </a:r>
            <a:endParaRPr lang="vi-VN" sz="1600" dirty="0">
              <a:solidFill>
                <a:schemeClr val="bg1">
                  <a:lumMod val="50000"/>
                </a:schemeClr>
              </a:solidFill>
              <a:latin typeface="Fjalla O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0316" y="1131112"/>
            <a:ext cx="3874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Tương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</a:t>
            </a:r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quan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Pearson - user-based CF</a:t>
            </a:r>
            <a:endParaRPr lang="en-US" sz="1600" dirty="0">
              <a:solidFill>
                <a:srgbClr val="77C6FC"/>
              </a:solidFill>
              <a:latin typeface="Fjalla On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188" t="39843" r="36499" b="31620"/>
          <a:stretch/>
        </p:blipFill>
        <p:spPr>
          <a:xfrm>
            <a:off x="2664972" y="1581120"/>
            <a:ext cx="3814056" cy="20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72447-A643-4D45-A49F-112A52C7256F}"/>
              </a:ext>
            </a:extLst>
          </p:cNvPr>
          <p:cNvSpPr txBox="1"/>
          <p:nvPr/>
        </p:nvSpPr>
        <p:spPr>
          <a:xfrm>
            <a:off x="457200" y="361950"/>
            <a:ext cx="673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77C6FC"/>
                </a:solidFill>
                <a:latin typeface="Fjalla One"/>
              </a:rPr>
              <a:t>Bước 1: Tính toán mức độ tương tự (similarity computation)</a:t>
            </a:r>
          </a:p>
          <a:p>
            <a:endParaRPr lang="en-US" sz="1600" dirty="0">
              <a:solidFill>
                <a:srgbClr val="77C6FC"/>
              </a:solidFill>
              <a:latin typeface="Fjalla O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C8750-4A05-41B4-AE67-654D64BA7076}"/>
              </a:ext>
            </a:extLst>
          </p:cNvPr>
          <p:cNvSpPr txBox="1"/>
          <p:nvPr/>
        </p:nvSpPr>
        <p:spPr>
          <a:xfrm>
            <a:off x="2095502" y="3549883"/>
            <a:ext cx="6904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U là tập các users cùng đánh giá hai sản phẩm i và j.</a:t>
            </a:r>
          </a:p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r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u,i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: rating u đối với i, tương tự cho r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u,j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.</a:t>
            </a:r>
          </a:p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r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i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, r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j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: </a:t>
            </a:r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  <a:latin typeface="Fjalla One"/>
              </a:rPr>
              <a:t>trung 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bình rating của các người dùng trong U đối với i và j.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8420" y="716950"/>
            <a:ext cx="38651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Tương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</a:t>
            </a:r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quan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Pearson - item-based CF</a:t>
            </a:r>
            <a:endParaRPr lang="en-US" sz="1600" dirty="0">
              <a:solidFill>
                <a:srgbClr val="77C6FC"/>
              </a:solidFill>
              <a:latin typeface="Fjalla O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159" t="43298" r="46116" b="21998"/>
          <a:stretch/>
        </p:blipFill>
        <p:spPr>
          <a:xfrm>
            <a:off x="2833437" y="1102083"/>
            <a:ext cx="3477126" cy="25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72447-A643-4D45-A49F-112A52C7256F}"/>
              </a:ext>
            </a:extLst>
          </p:cNvPr>
          <p:cNvSpPr txBox="1"/>
          <p:nvPr/>
        </p:nvSpPr>
        <p:spPr>
          <a:xfrm>
            <a:off x="457200" y="470729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Bước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2: </a:t>
            </a:r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Dự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</a:t>
            </a:r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đoán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</a:t>
            </a:r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và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</a:t>
            </a:r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tư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</a:t>
            </a:r>
            <a:r>
              <a:rPr lang="en-US" sz="1600" b="1" dirty="0" err="1">
                <a:solidFill>
                  <a:srgbClr val="77C6FC"/>
                </a:solidFill>
                <a:latin typeface="Fjalla One"/>
              </a:rPr>
              <a:t>vấn</a:t>
            </a:r>
            <a:r>
              <a:rPr lang="en-US" sz="1600" b="1" dirty="0">
                <a:solidFill>
                  <a:srgbClr val="77C6FC"/>
                </a:solidFill>
                <a:latin typeface="Fjalla One"/>
              </a:rPr>
              <a:t> - Weight Sum of Other's Rating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Fjalla O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9233" y="1012901"/>
            <a:ext cx="4703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1600" b="1" dirty="0">
                <a:solidFill>
                  <a:srgbClr val="77C6FC"/>
                </a:solidFill>
                <a:latin typeface="Fjalla One"/>
              </a:rPr>
              <a:t>Dự đoán và tư vấn - Simple Weighted Average</a:t>
            </a:r>
            <a:endParaRPr lang="en-US" sz="1600" dirty="0">
              <a:solidFill>
                <a:srgbClr val="77C6FC"/>
              </a:solidFill>
              <a:latin typeface="Fjalla On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9730" y="1393023"/>
            <a:ext cx="70625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Với tư vấn dựa trện sản phẩm (item-based), giá trị dự đoán rating của một người dùng u trên sản phẩm i, ký hiệu là P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u,i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, được tính như sau:</a:t>
            </a:r>
          </a:p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/>
            </a:r>
            <a:b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</a:br>
            <a:endParaRPr lang="en-US" sz="1600" dirty="0">
              <a:solidFill>
                <a:schemeClr val="bg1">
                  <a:lumMod val="50000"/>
                </a:schemeClr>
              </a:solidFill>
              <a:latin typeface="Fjalla O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08" y="1931267"/>
            <a:ext cx="3357200" cy="17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C8750-4A05-41B4-AE67-654D64BA7076}"/>
              </a:ext>
            </a:extLst>
          </p:cNvPr>
          <p:cNvSpPr txBox="1"/>
          <p:nvPr/>
        </p:nvSpPr>
        <p:spPr>
          <a:xfrm>
            <a:off x="1978193" y="3297542"/>
            <a:ext cx="6424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Trong đó:</a:t>
            </a:r>
          </a:p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J là tập tất cả các sản phẩm (trừ i) mà người dùng u đã đánh giá.</a:t>
            </a:r>
          </a:p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w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i,j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là mức độ tương tự giữa hai sản phẩm i và j.</a:t>
            </a:r>
          </a:p>
          <a:p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r</a:t>
            </a:r>
            <a:r>
              <a:rPr lang="vi-VN" sz="1600" baseline="-250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u,j</a:t>
            </a:r>
            <a:r>
              <a:rPr lang="vi-VN" sz="1600" dirty="0">
                <a:solidFill>
                  <a:schemeClr val="bg1">
                    <a:lumMod val="50000"/>
                  </a:schemeClr>
                </a:solidFill>
                <a:latin typeface="Fjalla One"/>
              </a:rPr>
              <a:t> là rating của người dùng đối với sản phẩm j.</a:t>
            </a:r>
          </a:p>
          <a:p>
            <a:r>
              <a:rPr lang="vi-VN" sz="1600" dirty="0" smtClean="0">
                <a:solidFill>
                  <a:schemeClr val="bg1">
                    <a:lumMod val="50000"/>
                  </a:schemeClr>
                </a:solidFill>
                <a:latin typeface="Fjalla One"/>
              </a:rPr>
              <a:t>.</a:t>
            </a:r>
            <a:endParaRPr lang="vi-VN" sz="1600" dirty="0">
              <a:solidFill>
                <a:schemeClr val="bg1">
                  <a:lumMod val="50000"/>
                </a:schemeClr>
              </a:solidFill>
              <a:latin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2971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452</Words>
  <Application>Microsoft Office PowerPoint</Application>
  <PresentationFormat>On-screen Show (16:9)</PresentationFormat>
  <Paragraphs>70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Fjalla One</vt:lpstr>
      <vt:lpstr>Times New Roman</vt:lpstr>
      <vt:lpstr>Arial</vt:lpstr>
      <vt:lpstr>Roboto</vt:lpstr>
      <vt:lpstr>Barlow Semi Condensed</vt:lpstr>
      <vt:lpstr>Technology Consulting by Slidesgo</vt:lpstr>
      <vt:lpstr>BÁO CÁO BÀI TẬP NHÓM Xây dựng hệ thống người láng giềng và thử nghiệm trên MovieLens Dataset</vt:lpstr>
      <vt:lpstr>01</vt:lpstr>
      <vt:lpstr>MỞ ĐẦU</vt:lpstr>
      <vt:lpstr>Mô tả</vt:lpstr>
      <vt:lpstr>Thực hiện</vt:lpstr>
      <vt:lpstr>Các bước thực hiện</vt:lpstr>
      <vt:lpstr>PowerPoint Presentation</vt:lpstr>
      <vt:lpstr>PowerPoint Presentation</vt:lpstr>
      <vt:lpstr>PowerPoint Presentation</vt:lpstr>
      <vt:lpstr>Top-N recommendations</vt:lpstr>
      <vt:lpstr>Top-N recommendations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TEAM</dc:title>
  <dc:creator>PC</dc:creator>
  <cp:lastModifiedBy>PC</cp:lastModifiedBy>
  <cp:revision>14</cp:revision>
  <dcterms:modified xsi:type="dcterms:W3CDTF">2021-11-07T10:22:25Z</dcterms:modified>
</cp:coreProperties>
</file>