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1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4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0BD3-0A8C-4C9E-AA3D-137F419378A7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</a:rPr>
              <a:t>南开大学智能信息处理实验室</a:t>
            </a: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itchFamily="2" charset="-122"/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6CC66F-6082-4FFE-AAB3-EA7E9668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1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4A6A9-AF82-4515-AA3F-85B47D8F8B1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01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A9E88-0E26-458D-B82B-63119E54442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64103-CE03-44B8-85BA-03858CF6C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88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0F6B6-292D-400E-AE5A-D536F105BF4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26BFC9-A5BD-4372-B9BF-D6CF0FFE4F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83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9359D-075A-4D81-B684-F3072A09DA1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37158-0DCF-47A3-A2C0-50F1EEE0CB4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104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6B76E-EB2E-4D49-A09C-770F3E243399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9D72EF-5D00-4A79-9028-3CA79E7E06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48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40CB3-2FD3-4317-B154-DEDF7AD69D9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A4D6A-FAE1-4747-AE5F-21D01C3E132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488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A1088-0707-4E64-9A01-E0A9D4A6F3E2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EB7D-2B01-492B-98A8-7C0AE0353A0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5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4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AE21F-7DB3-4255-B4E4-9F9E6E7673FA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6BB0F-5AB1-4F58-90D9-3B61F22360B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51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F3B97-4629-45EC-9495-0110C21C536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34DD-56D5-4AAF-BFE7-C2C825FD9A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4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80B3-691B-4A59-800A-37EFB575D57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A025-CC19-4815-8B40-549EC9DD8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498D4-4DDF-425E-BD15-88C82CD5472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791CB-FFF9-48C9-94A5-75932BE3C8B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6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Reading</a:t>
            </a:r>
            <a:endParaRPr lang="zh-CN" altLang="en-US" sz="3200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B5CFA5-21E1-4C05-8AE3-02F932B07AF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5400714" y="4119113"/>
            <a:ext cx="3733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主讲人：刘嘉晖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    2018.3.23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 bwMode="auto">
          <a:xfrm>
            <a:off x="645532" y="612202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Experiment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Datasets: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Ebook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Flickr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Blogcatalog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Hetrec11-LastFM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Baselines</a:t>
            </a:r>
            <a:r>
              <a:rPr lang="zh-CN" altLang="en-US" sz="1800" dirty="0" smtClean="0">
                <a:solidFill>
                  <a:schemeClr val="tx1"/>
                </a:solidFill>
              </a:rPr>
              <a:t>：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tx1"/>
                </a:solidFill>
              </a:rPr>
              <a:t>CBF-KNN-Low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Cos-Cos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tx1"/>
                </a:solidFill>
              </a:rPr>
              <a:t>BPR-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LinMap</a:t>
            </a:r>
            <a:r>
              <a:rPr lang="en-US" altLang="zh-CN" sz="1600" dirty="0" smtClean="0"/>
              <a:t>-Low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tx1"/>
                </a:solidFill>
              </a:rPr>
              <a:t>CMF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Measure: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precision@k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recall@k</a:t>
            </a:r>
            <a:r>
              <a:rPr lang="en-US" altLang="zh-CN" sz="1800" dirty="0" smtClean="0">
                <a:solidFill>
                  <a:schemeClr val="tx1"/>
                </a:solidFill>
              </a:rPr>
              <a:t>, map@100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Comparison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Sensitive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Runtime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03" y="3383234"/>
            <a:ext cx="4962525" cy="24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03" y="3809691"/>
            <a:ext cx="2238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Low-Rank Linear Cold-Start Recommendation from Social Data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Author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: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Suvash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Sedhain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Related Work: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16" y="2423067"/>
            <a:ext cx="8124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Abstract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Cold-start problem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Recent work has shown that </a:t>
            </a:r>
            <a:r>
              <a:rPr lang="en-US" altLang="zh-CN" sz="1800" dirty="0" smtClean="0">
                <a:solidFill>
                  <a:srgbClr val="FF0000"/>
                </a:solidFill>
              </a:rPr>
              <a:t>social metadata </a:t>
            </a:r>
            <a:r>
              <a:rPr lang="en-US" altLang="zh-CN" sz="1800" dirty="0" smtClean="0">
                <a:solidFill>
                  <a:schemeClr val="tx1"/>
                </a:solidFill>
              </a:rPr>
              <a:t>can mitigate the problem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But they limit scalability, or require tuning several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hyperparameters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Propose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LoCo</a:t>
            </a:r>
            <a:r>
              <a:rPr lang="en-US" altLang="zh-CN" sz="1800" dirty="0" smtClean="0">
                <a:solidFill>
                  <a:schemeClr val="tx1"/>
                </a:solidFill>
              </a:rPr>
              <a:t>, new model for this problem based on three ingredients</a:t>
            </a:r>
            <a:r>
              <a:rPr lang="en-US" altLang="zh-CN" sz="1800" dirty="0" smtClean="0">
                <a:solidFill>
                  <a:srgbClr val="FF0000"/>
                </a:solidFill>
              </a:rPr>
              <a:t>: linear regression, low-rank, scalable learning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4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Other’s work.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Our first </a:t>
            </a:r>
            <a:r>
              <a:rPr lang="en-US" altLang="zh-CN" sz="1800" dirty="0" smtClean="0">
                <a:solidFill>
                  <a:srgbClr val="FF0000"/>
                </a:solidFill>
              </a:rPr>
              <a:t>contribution</a:t>
            </a:r>
            <a:r>
              <a:rPr lang="en-US" altLang="zh-CN" sz="1800" dirty="0" smtClean="0">
                <a:solidFill>
                  <a:schemeClr val="tx1"/>
                </a:solidFill>
              </a:rPr>
              <a:t>: Show how three popular cold-start models can be seen as a special case of a linear content-based model, and their drawbacks.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Our second </a:t>
            </a:r>
            <a:r>
              <a:rPr lang="en-US" altLang="zh-CN" sz="1800" dirty="0" smtClean="0">
                <a:solidFill>
                  <a:srgbClr val="FF0000"/>
                </a:solidFill>
              </a:rPr>
              <a:t>contribution</a:t>
            </a:r>
            <a:r>
              <a:rPr lang="en-US" altLang="zh-CN" sz="1800" dirty="0" smtClean="0">
                <a:solidFill>
                  <a:schemeClr val="tx1"/>
                </a:solidFill>
              </a:rPr>
              <a:t>: A new model,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LoCo</a:t>
            </a:r>
            <a:r>
              <a:rPr lang="en-US" altLang="zh-CN" sz="1800" dirty="0" smtClean="0">
                <a:solidFill>
                  <a:schemeClr val="tx1"/>
                </a:solidFill>
              </a:rPr>
              <a:t>, that overcomes these limitations by employing three ingredients.</a:t>
            </a:r>
            <a:endParaRPr lang="en-US" altLang="zh-CN" sz="18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Background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tx1"/>
                </a:solidFill>
              </a:rPr>
              <a:t>Collaborative and content-based filtering.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tx1"/>
                </a:solidFill>
              </a:rPr>
              <a:t>The user cold-start problem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tx1"/>
                </a:solidFill>
              </a:rPr>
              <a:t>Approaches to cold-start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96" y="2445020"/>
            <a:ext cx="18954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10" y="2497523"/>
            <a:ext cx="1390650" cy="276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19" y="2475221"/>
            <a:ext cx="1047750" cy="28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877" y="3835788"/>
            <a:ext cx="2571750" cy="323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97" y="3835788"/>
            <a:ext cx="9239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Background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tx1"/>
                </a:solidFill>
              </a:rPr>
              <a:t>Approaches </a:t>
            </a:r>
            <a:r>
              <a:rPr lang="en-US" altLang="zh-CN" sz="2000" b="1" dirty="0">
                <a:solidFill>
                  <a:schemeClr val="tx1"/>
                </a:solidFill>
              </a:rPr>
              <a:t>to cold-start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recommendation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0" dirty="0" smtClean="0"/>
              <a:t>Neighborhood +metadata similarity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0" dirty="0" smtClean="0">
                <a:solidFill>
                  <a:schemeClr val="tx1"/>
                </a:solidFill>
              </a:rPr>
              <a:t>Since we can’t use a neighborhood model with a similarity S computed from Rte.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0" dirty="0" smtClean="0"/>
              <a:t>Matrix factorization with regularization</a:t>
            </a:r>
            <a:endParaRPr lang="en-US" altLang="zh-CN" sz="1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51" y="3734594"/>
            <a:ext cx="2257425" cy="381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49" y="3793370"/>
            <a:ext cx="1400175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51" y="4680831"/>
            <a:ext cx="4657725" cy="857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312" y="4680831"/>
            <a:ext cx="1533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Unified view of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tx1"/>
                </a:solidFill>
              </a:rPr>
              <a:t>Social neighborhood model</a:t>
            </a:r>
          </a:p>
          <a:p>
            <a:pPr marL="693737" lvl="2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tx1"/>
                </a:solidFill>
              </a:rPr>
              <a:t>CMF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61" y="1926218"/>
            <a:ext cx="1371600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1886417"/>
            <a:ext cx="1162050" cy="371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12" y="2863117"/>
            <a:ext cx="2257425" cy="3810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>
            <a:off x="4047892" y="3053617"/>
            <a:ext cx="546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5" y="2832220"/>
            <a:ext cx="1866900" cy="438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275" y="3812738"/>
            <a:ext cx="4657725" cy="85725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 bwMode="auto">
          <a:xfrm>
            <a:off x="6403820" y="4241363"/>
            <a:ext cx="546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175" y="3802014"/>
            <a:ext cx="3933825" cy="381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050" y="4241363"/>
            <a:ext cx="4343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Unified view of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tx1"/>
                </a:solidFill>
              </a:rPr>
              <a:t>BPR - </a:t>
            </a:r>
            <a:r>
              <a:rPr lang="en-US" altLang="zh-CN" sz="1800" b="1" dirty="0" err="1">
                <a:solidFill>
                  <a:schemeClr val="tx1"/>
                </a:solidFill>
              </a:rPr>
              <a:t>LinMap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tx1"/>
                </a:solidFill>
              </a:rPr>
              <a:t>Pros and cons of existing approaches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41" y="3118644"/>
            <a:ext cx="3209925" cy="50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62" y="3681199"/>
            <a:ext cx="1047750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09" y="4230474"/>
            <a:ext cx="1314450" cy="3238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 bwMode="auto">
          <a:xfrm>
            <a:off x="4683512" y="3830734"/>
            <a:ext cx="546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72" y="3712214"/>
            <a:ext cx="3095625" cy="352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698" y="4172259"/>
            <a:ext cx="3000375" cy="3714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22" y="341313"/>
            <a:ext cx="5076825" cy="2152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5468" y="3170876"/>
            <a:ext cx="2562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LoCo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12" y="2251947"/>
            <a:ext cx="329565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73" y="2838277"/>
            <a:ext cx="2924175" cy="37147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>
            <a:off x="4973444" y="2768527"/>
            <a:ext cx="546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605" y="2420105"/>
            <a:ext cx="4210050" cy="533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245" y="3243632"/>
            <a:ext cx="5381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314" y="5533747"/>
            <a:ext cx="3819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266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MS PGothic</vt:lpstr>
      <vt:lpstr>MS PGothic</vt:lpstr>
      <vt:lpstr>等线</vt:lpstr>
      <vt:lpstr>等线 Light</vt:lpstr>
      <vt:lpstr>黑体</vt:lpstr>
      <vt:lpstr>宋体</vt:lpstr>
      <vt:lpstr>Arial</vt:lpstr>
      <vt:lpstr>Times New Roman</vt:lpstr>
      <vt:lpstr>Wingdings</vt:lpstr>
      <vt:lpstr>Office 主题​​</vt:lpstr>
      <vt:lpstr>Network</vt:lpstr>
      <vt:lpstr>Paper Reading</vt:lpstr>
      <vt:lpstr>LoCo</vt:lpstr>
      <vt:lpstr>LoCo</vt:lpstr>
      <vt:lpstr>LoCo</vt:lpstr>
      <vt:lpstr>LoCo</vt:lpstr>
      <vt:lpstr>LoCo</vt:lpstr>
      <vt:lpstr>LoCo</vt:lpstr>
      <vt:lpstr>LoCo</vt:lpstr>
      <vt:lpstr>LoCo</vt:lpstr>
      <vt:lpstr>LoCo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Admin</dc:creator>
  <cp:lastModifiedBy>Admin</cp:lastModifiedBy>
  <cp:revision>29</cp:revision>
  <dcterms:created xsi:type="dcterms:W3CDTF">2018-03-22T07:09:24Z</dcterms:created>
  <dcterms:modified xsi:type="dcterms:W3CDTF">2018-03-22T14:01:38Z</dcterms:modified>
</cp:coreProperties>
</file>