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4" r:id="rId13"/>
    <p:sldId id="325" r:id="rId14"/>
    <p:sldId id="326" r:id="rId15"/>
    <p:sldId id="327" r:id="rId16"/>
  </p:sldIdLst>
  <p:sldSz cx="12195175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C6B"/>
    <a:srgbClr val="DEDBDE"/>
    <a:srgbClr val="EFEFF7"/>
    <a:srgbClr val="DEDFE7"/>
    <a:srgbClr val="73185A"/>
    <a:srgbClr val="EF7173"/>
    <a:srgbClr val="E7E3E7"/>
    <a:srgbClr val="E7E7EF"/>
    <a:srgbClr val="FFFFFF"/>
    <a:srgbClr val="DE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02" y="108"/>
      </p:cViewPr>
      <p:guideLst>
        <p:guide orient="horz" pos="431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4FFA8-7E0C-4803-A4C6-3DDD6AB6E33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64D-B72C-4FF8-85BB-4AA899BC1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3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96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75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40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2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90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6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0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99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0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0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24BF-67B8-48BD-9ABF-36DACBACC99B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2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001243" y="3607856"/>
            <a:ext cx="61926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 </a:t>
            </a: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Ezzat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Peilin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Zhao, Min Wu, Xiao-Li Li, and Chee-</a:t>
            </a: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Keong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Kwoh</a:t>
            </a:r>
            <a:endParaRPr lang="en-US" altLang="zh-CN" b="1" dirty="0" smtClean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Computer </a:t>
            </a: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</a:t>
            </a:r>
            <a:r>
              <a:rPr lang="en-US" altLang="zh-CN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</a:t>
            </a:r>
            <a:r>
              <a:rPr lang="en-US" altLang="zh-CN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 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Nanyang Technological University</a:t>
            </a:r>
            <a:endParaRPr lang="en-US" altLang="zh-CN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3011" y="404664"/>
            <a:ext cx="10225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Drug-Target Interaction Prediction </a:t>
            </a:r>
            <a:r>
              <a:rPr lang="en-US" altLang="zh-CN" sz="28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Graph Regularized </a:t>
            </a:r>
            <a:r>
              <a:rPr lang="en-US" altLang="zh-CN" sz="28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 Factorization</a:t>
            </a:r>
            <a:endParaRPr lang="zh-CN" altLang="en-US" sz="28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5139" y="2276872"/>
            <a:ext cx="780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b="1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IEEE/ACM TRANSACTIONS ON COMPUTATIONAL BIOLOGY AND BIOINFORMATICS</a:t>
            </a:r>
            <a:endParaRPr lang="en-US" altLang="zh-CN" b="1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37147" y="5945505"/>
            <a:ext cx="78005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b="1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b="1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LiuXiaohu</a:t>
            </a:r>
            <a:endParaRPr lang="en-US" altLang="zh-CN" b="1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0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027" y="875328"/>
            <a:ext cx="78005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Drug-Target Interactions Prediction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027" y="1645057"/>
            <a:ext cx="97210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models only consider 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chemical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structures and protein sequences, and other models 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oversimplified</a:t>
            </a: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Moreover,datasetsusedforanalysiscontain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only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true-positive interactions, and 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experimentally validated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 samples are unavailable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7027" y="4475728"/>
            <a:ext cx="10369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 developed a semi-supervised based 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framework called 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NormMulInf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through collaborative filtering theory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using labeled and unlabeled interaction </a:t>
            </a:r>
            <a:r>
              <a:rPr lang="en-US" altLang="zh-CN" dirty="0" err="1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fontAlgn="ctr">
              <a:lnSpc>
                <a:spcPct val="150000"/>
              </a:lnSpc>
            </a:pPr>
            <a:r>
              <a:rPr lang="en-US" altLang="zh-CN" dirty="0" err="1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tion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477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2971" y="282714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" y="1268760"/>
            <a:ext cx="5105400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79" y="1268760"/>
            <a:ext cx="5153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6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2971" y="44624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" y="836712"/>
            <a:ext cx="5010150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4" y="2492896"/>
            <a:ext cx="2524125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436" y="116632"/>
            <a:ext cx="5000625" cy="93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436" y="1124744"/>
            <a:ext cx="5114925" cy="1571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436" y="2708920"/>
            <a:ext cx="4591050" cy="666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436" y="3429000"/>
            <a:ext cx="4295775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436" y="3861048"/>
            <a:ext cx="4152900" cy="714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400" y="4603576"/>
            <a:ext cx="5114925" cy="2209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780" y="3638550"/>
            <a:ext cx="4943475" cy="24003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521523" y="1689199"/>
            <a:ext cx="518913" cy="221357"/>
          </a:xfrm>
          <a:prstGeom prst="rightArrow">
            <a:avLst/>
          </a:prstGeom>
          <a:solidFill>
            <a:srgbClr val="7B2C6B"/>
          </a:solidFill>
          <a:ln>
            <a:solidFill>
              <a:srgbClr val="7B2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2C6B"/>
              </a:solidFill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5521523" y="4603576"/>
            <a:ext cx="518913" cy="235124"/>
          </a:xfrm>
          <a:prstGeom prst="leftArrow">
            <a:avLst/>
          </a:prstGeom>
          <a:solidFill>
            <a:srgbClr val="7B2C6B"/>
          </a:solidFill>
          <a:ln>
            <a:solidFill>
              <a:srgbClr val="7B2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5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2971" y="282714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916832"/>
            <a:ext cx="386715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1" y="980728"/>
            <a:ext cx="492442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71" y="2924944"/>
            <a:ext cx="4591050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71" y="3861048"/>
            <a:ext cx="4105275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71" y="4653136"/>
            <a:ext cx="4086225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643" y="3284085"/>
            <a:ext cx="5010150" cy="21717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477396" y="4904407"/>
            <a:ext cx="518913" cy="221357"/>
          </a:xfrm>
          <a:prstGeom prst="rightArrow">
            <a:avLst/>
          </a:prstGeom>
          <a:solidFill>
            <a:srgbClr val="7B2C6B"/>
          </a:solidFill>
          <a:ln>
            <a:solidFill>
              <a:srgbClr val="7B2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2C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92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2971" y="282714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124744"/>
            <a:ext cx="4962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963" y="138698"/>
            <a:ext cx="16561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692696"/>
            <a:ext cx="4943475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03" y="692696"/>
            <a:ext cx="5095875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5" y="3789040"/>
            <a:ext cx="510540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458" y="3787477"/>
            <a:ext cx="5172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91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3553" y="188640"/>
            <a:ext cx="9433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zh-CN" altLang="en-US" sz="20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 </a:t>
            </a:r>
            <a:r>
              <a:rPr lang="en-US" altLang="zh-CN" sz="2000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Ezzat</a:t>
            </a:r>
            <a:endParaRPr lang="en-US" altLang="zh-CN" sz="20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01" y="836712"/>
            <a:ext cx="9334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027" y="875328"/>
            <a:ext cx="78005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Drug-Target Interactions Prediction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027" y="2286563"/>
            <a:ext cx="9721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these algorithms had difficulty predicting interactions involving new drugs or targets for which there are no known interactions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7027" y="4475728"/>
            <a:ext cx="10369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propose two matrix factorization methods that use graph regularization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554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2971" y="44624"/>
            <a:ext cx="20162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7" y="908720"/>
            <a:ext cx="5136981" cy="576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988840"/>
            <a:ext cx="6143625" cy="3114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83" y="116632"/>
            <a:ext cx="5029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26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963" y="138698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7" y="820351"/>
            <a:ext cx="5904656" cy="4624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27" y="820351"/>
            <a:ext cx="540293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4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963" y="138698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" y="692696"/>
            <a:ext cx="6129954" cy="3672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95" y="650956"/>
            <a:ext cx="5958550" cy="61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7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963" y="138698"/>
            <a:ext cx="165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000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0" y="908720"/>
            <a:ext cx="5904656" cy="4403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03" y="908720"/>
            <a:ext cx="5876622" cy="44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9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963" y="138698"/>
            <a:ext cx="16561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1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i="0" dirty="0" smtClean="0">
                <a:solidFill>
                  <a:srgbClr val="7B2C6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3" y="692696"/>
            <a:ext cx="11544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60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78"/>
          <p:cNvSpPr txBox="1"/>
          <p:nvPr/>
        </p:nvSpPr>
        <p:spPr>
          <a:xfrm>
            <a:off x="3001243" y="3742581"/>
            <a:ext cx="64087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Lihong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Peng, Bo Liao, Wen Zhu, </a:t>
            </a: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Zejun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and </a:t>
            </a:r>
            <a:r>
              <a:rPr lang="en-US" altLang="zh-CN" b="1" dirty="0" err="1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Keqin</a:t>
            </a: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</a:t>
            </a:r>
            <a:r>
              <a:rPr lang="en-US" altLang="zh-CN" sz="20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College of </a:t>
            </a:r>
            <a:r>
              <a:rPr lang="en-US" altLang="zh-CN" sz="20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 Science and Engineering</a:t>
            </a:r>
            <a:r>
              <a:rPr lang="en-US" altLang="zh-CN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Hunan University</a:t>
            </a:r>
            <a:endParaRPr lang="en-US" altLang="zh-CN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3011" y="535940"/>
            <a:ext cx="10225136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Predicting Drug–Target Interactions With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Multi-Information Fusion</a:t>
            </a:r>
            <a:endParaRPr lang="zh-CN" altLang="en-US" sz="28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483" y="2489121"/>
            <a:ext cx="78005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b="1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 JOURNAL OF BIOMEDICAL AND HEALTH INFORMATICS</a:t>
            </a:r>
            <a:endParaRPr lang="en-US" altLang="zh-CN" b="1" i="0" dirty="0">
              <a:solidFill>
                <a:srgbClr val="7B2C6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644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1ec6b4c8718ec3729fa4977e1f43f6073444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199</Words>
  <Application>Microsoft Office PowerPoint</Application>
  <PresentationFormat>自定义</PresentationFormat>
  <Paragraphs>32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liuxiaohu</cp:lastModifiedBy>
  <cp:revision>1115</cp:revision>
  <dcterms:created xsi:type="dcterms:W3CDTF">2015-12-21T02:26:22Z</dcterms:created>
  <dcterms:modified xsi:type="dcterms:W3CDTF">2017-11-08T00:52:17Z</dcterms:modified>
</cp:coreProperties>
</file>