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99FF"/>
    <a:srgbClr val="6E5736"/>
    <a:srgbClr val="33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5834F-D731-43E3-BCEB-759DFAD42932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2F7A8-0338-4DDC-97A9-C67F424FE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1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20BD3-0A8C-4C9E-AA3D-137F419378A7}" type="datetime1">
              <a:rPr lang="en-US" altLang="zh-CN"/>
              <a:pPr>
                <a:defRPr/>
              </a:pPr>
              <a:t>4/12/2018</a:t>
            </a:fld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z="1000" dirty="0" smtClean="0">
                <a:latin typeface="+mn-lt"/>
                <a:ea typeface="宋体" pitchFamily="2" charset="-122"/>
                <a:cs typeface="宋体" charset="0"/>
              </a:defRPr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zh-CN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6CC66F-6082-4FFE-AAB3-EA7E966888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21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F3B97-4629-45EC-9495-0110C21C5360}" type="datetime1">
              <a:rPr lang="en-US" altLang="zh-CN"/>
              <a:pPr>
                <a:defRPr/>
              </a:pPr>
              <a:t>4/12/2018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134DD-56D5-4AAF-BFE7-C2C825FD9A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26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10363200" y="1524000"/>
            <a:ext cx="15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1">
                <a:solidFill>
                  <a:srgbClr val="0000FF"/>
                </a:solidFill>
                <a:latin typeface="+mj-lt"/>
              </a:defRPr>
            </a:lvl1pPr>
            <a:lvl2pPr>
              <a:defRPr sz="26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4A6A9-AF82-4515-AA3F-85B47D8F8B1F}" type="datetime1">
              <a:rPr lang="en-US" altLang="zh-CN"/>
              <a:pPr>
                <a:defRPr/>
              </a:pPr>
              <a:t>4/12/2018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4E2663-7418-4A99-B68B-E22BFFE23E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60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A9E88-0E26-458D-B82B-63119E544426}" type="datetime1">
              <a:rPr lang="en-US" altLang="zh-CN"/>
              <a:pPr>
                <a:defRPr/>
              </a:pPr>
              <a:t>4/12/2018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64103-CE03-44B8-85BA-03858CF6C0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170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3200" b="1">
                <a:solidFill>
                  <a:srgbClr val="0000FF"/>
                </a:solidFill>
                <a:latin typeface="+mj-lt"/>
              </a:defRPr>
            </a:lvl1pPr>
            <a:lvl2pPr>
              <a:defRPr sz="26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lang="en-US" sz="24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>
              <a:defRPr lang="en-US" sz="22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>
              <a:defRPr lang="en-US" sz="2000" b="1" dirty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0F6B6-292D-400E-AE5A-D536F105BF40}" type="datetime1">
              <a:rPr lang="en-US" altLang="zh-CN"/>
              <a:pPr>
                <a:defRPr/>
              </a:pPr>
              <a:t>4/12/2018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26BFC9-A5BD-4372-B9BF-D6CF0FFE4F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04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33528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lang="en-US" sz="24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>
              <a:defRPr lang="en-US" sz="22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>
              <a:defRPr lang="en-US" sz="2000" b="1" dirty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719263"/>
            <a:ext cx="73152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9359D-075A-4D81-B684-F3072A09DA10}" type="datetime1">
              <a:rPr lang="en-US" altLang="zh-CN"/>
              <a:pPr>
                <a:defRPr/>
              </a:pPr>
              <a:t>4/12/2018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637158-0DCF-47A3-A2C0-50F1EEE0CB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50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6B76E-EB2E-4D49-A09C-770F3E243399}" type="datetime1">
              <a:rPr lang="en-US" altLang="zh-CN"/>
              <a:pPr>
                <a:defRPr/>
              </a:pPr>
              <a:t>4/12/2018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D72EF-5D00-4A79-9028-3CA79E7E06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91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40CB3-2FD3-4317-B154-DEDF7AD69D96}" type="datetime1">
              <a:rPr lang="en-US" altLang="zh-CN"/>
              <a:pPr>
                <a:defRPr/>
              </a:pPr>
              <a:t>4/12/2018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CA4D6A-FAE1-4747-AE5F-21D01C3E13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974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A1088-0707-4E64-9A01-E0A9D4A6F3E2}" type="datetime1">
              <a:rPr lang="en-US" altLang="zh-CN"/>
              <a:pPr>
                <a:defRPr/>
              </a:pPr>
              <a:t>4/12/2018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D8EB7D-2B01-492B-98A8-7C0AE0353A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28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AE21F-7DB3-4255-B4E4-9F9E6E7673FA}" type="datetime1">
              <a:rPr lang="en-US" altLang="zh-CN"/>
              <a:pPr>
                <a:defRPr/>
              </a:pPr>
              <a:t>4/12/2018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6BB0F-5AB1-4F58-90D9-3B61F22360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70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i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21498D4-4DDF-425E-BD15-88C82CD5472F}" type="datetime1">
              <a:rPr lang="en-US" altLang="zh-CN"/>
              <a:pPr>
                <a:defRPr/>
              </a:pPr>
              <a:t>4/12/2018</a:t>
            </a:fld>
            <a:endParaRPr lang="en-US" altLang="zh-CN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10566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 dirty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B8791CB-FFF9-48C9-94A5-75932BE3C8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</p:grpSp>
    </p:spTree>
    <p:extLst>
      <p:ext uri="{BB962C8B-B14F-4D97-AF65-F5344CB8AC3E}">
        <p14:creationId xmlns:p14="http://schemas.microsoft.com/office/powerpoint/2010/main" val="143844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9" r:id="rId7"/>
    <p:sldLayoutId id="2147483670" r:id="rId8"/>
    <p:sldLayoutId id="2147483671" r:id="rId9"/>
    <p:sldLayoutId id="2147483672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6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sz="3200" dirty="0" smtClean="0"/>
              <a:t>Paper Reading</a:t>
            </a:r>
            <a:endParaRPr lang="zh-CN" altLang="en-US" sz="3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南开大学智能信息处理实验室</a:t>
            </a:r>
            <a:endParaRPr lang="zh-CN" altLang="zh-CN" dirty="0"/>
          </a:p>
        </p:txBody>
      </p:sp>
      <p:sp>
        <p:nvSpPr>
          <p:cNvPr id="1126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1B5CFA5-21E1-4C05-8AE3-02F932B07AFC}" type="slidenum">
              <a:rPr lang="en-US" altLang="zh-CN" sz="1000" i="0">
                <a:latin typeface="Arial" panose="020B0604020202020204" pitchFamily="34" charset="0"/>
              </a:rPr>
              <a:pPr/>
              <a:t>1</a:t>
            </a:fld>
            <a:endParaRPr lang="en-US" altLang="zh-CN" sz="1000" i="0" dirty="0">
              <a:latin typeface="Arial" panose="020B0604020202020204" pitchFamily="34" charset="0"/>
            </a:endParaRPr>
          </a:p>
        </p:txBody>
      </p:sp>
      <p:sp>
        <p:nvSpPr>
          <p:cNvPr id="11269" name="文本框 5"/>
          <p:cNvSpPr txBox="1">
            <a:spLocks noChangeArrowheads="1"/>
          </p:cNvSpPr>
          <p:nvPr/>
        </p:nvSpPr>
        <p:spPr bwMode="auto">
          <a:xfrm>
            <a:off x="4742792" y="3996449"/>
            <a:ext cx="37338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Presented by: </a:t>
            </a:r>
            <a:r>
              <a:rPr lang="en-US" altLang="zh-CN" dirty="0" smtClean="0"/>
              <a:t>Hong </a:t>
            </a:r>
            <a:r>
              <a:rPr lang="en-US" altLang="zh-CN" dirty="0" err="1" smtClean="0"/>
              <a:t>Yuxiang</a:t>
            </a:r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Time:2018-4-13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6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cRMC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27188"/>
            <a:ext cx="10972800" cy="4411662"/>
          </a:xfrm>
        </p:spPr>
        <p:txBody>
          <a:bodyPr/>
          <a:lstStyle/>
          <a:p>
            <a:r>
              <a:rPr lang="en-US" altLang="zh-CN" dirty="0" smtClean="0"/>
              <a:t>Capped l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-norm and capped trace norm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Advantages</a:t>
            </a:r>
          </a:p>
          <a:p>
            <a:pPr lvl="1"/>
            <a:r>
              <a:rPr lang="en-US" altLang="zh-CN" dirty="0" smtClean="0"/>
              <a:t>Outliers usually </a:t>
            </a:r>
            <a:r>
              <a:rPr lang="en-US" altLang="zh-CN" dirty="0"/>
              <a:t>make the input values largely deviate from zero, </a:t>
            </a:r>
            <a:r>
              <a:rPr lang="en-US" altLang="zh-CN" dirty="0" smtClean="0"/>
              <a:t>thus the </a:t>
            </a:r>
            <a:r>
              <a:rPr lang="en-US" altLang="zh-CN" dirty="0"/>
              <a:t>bounded property </a:t>
            </a:r>
            <a:r>
              <a:rPr lang="en-US" altLang="zh-CN" dirty="0" smtClean="0"/>
              <a:t>in the </a:t>
            </a:r>
            <a:r>
              <a:rPr lang="en-US" altLang="zh-CN" dirty="0"/>
              <a:t>capped norm will make </a:t>
            </a:r>
            <a:r>
              <a:rPr lang="en-US" altLang="zh-CN" dirty="0" smtClean="0"/>
              <a:t>it very robust </a:t>
            </a:r>
            <a:r>
              <a:rPr lang="en-US" altLang="zh-CN" dirty="0"/>
              <a:t>to </a:t>
            </a:r>
            <a:r>
              <a:rPr lang="en-US" altLang="zh-CN" dirty="0" smtClean="0"/>
              <a:t>outliers.</a:t>
            </a:r>
          </a:p>
          <a:p>
            <a:pPr lvl="1"/>
            <a:r>
              <a:rPr lang="en-US" altLang="zh-CN" dirty="0"/>
              <a:t>When the largest singular </a:t>
            </a:r>
            <a:r>
              <a:rPr lang="en-US" altLang="zh-CN" dirty="0" smtClean="0"/>
              <a:t>values </a:t>
            </a:r>
            <a:r>
              <a:rPr lang="en-US" altLang="zh-CN" dirty="0"/>
              <a:t>have large changes, the rank of the matrix could keep </a:t>
            </a:r>
            <a:r>
              <a:rPr lang="en-US" altLang="zh-CN" dirty="0" smtClean="0"/>
              <a:t>the same </a:t>
            </a:r>
            <a:r>
              <a:rPr lang="en-US" altLang="zh-CN" dirty="0"/>
              <a:t>value but the trace norm will definitely change largely.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南开大学智能信息处理实验室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80" y="2442261"/>
            <a:ext cx="2493382" cy="5946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880" y="3041214"/>
            <a:ext cx="2588665" cy="66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39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cRMC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 matrix completion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Capped Robust Matrix completion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Better approximation to low rank minimization</a:t>
            </a:r>
          </a:p>
          <a:p>
            <a:pPr lvl="1"/>
            <a:r>
              <a:rPr lang="en-US" altLang="zh-CN" dirty="0" smtClean="0"/>
              <a:t>Robust to the outliers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36" y="2512465"/>
            <a:ext cx="3199743" cy="585028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 bwMode="auto">
          <a:xfrm>
            <a:off x="4851180" y="2658722"/>
            <a:ext cx="294290" cy="29251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0"/>
              <a:cs typeface="宋体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5" y="2528774"/>
            <a:ext cx="3073500" cy="5687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668" y="3754208"/>
            <a:ext cx="3361311" cy="57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85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87" y="1535113"/>
            <a:ext cx="509390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88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 kind public datasets</a:t>
            </a:r>
          </a:p>
          <a:p>
            <a:pPr lvl="1"/>
            <a:r>
              <a:rPr lang="en-US" altLang="zh-CN" dirty="0"/>
              <a:t>Jester Jokes </a:t>
            </a:r>
            <a:r>
              <a:rPr lang="en-US" altLang="zh-CN" dirty="0" smtClean="0"/>
              <a:t>Rating</a:t>
            </a:r>
          </a:p>
          <a:p>
            <a:pPr lvl="1"/>
            <a:r>
              <a:rPr lang="en-US" altLang="zh-CN" dirty="0"/>
              <a:t>Social </a:t>
            </a:r>
            <a:r>
              <a:rPr lang="en-US" altLang="zh-CN" dirty="0" smtClean="0"/>
              <a:t>Network (</a:t>
            </a:r>
            <a:r>
              <a:rPr lang="en-US" altLang="zh-CN" dirty="0" err="1" smtClean="0"/>
              <a:t>wikipedia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Epinions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/>
              <a:t>Sweetrs</a:t>
            </a:r>
            <a:r>
              <a:rPr lang="en-US" altLang="zh-CN" dirty="0"/>
              <a:t> </a:t>
            </a:r>
            <a:r>
              <a:rPr lang="en-US" altLang="zh-CN" dirty="0" smtClean="0"/>
              <a:t>Rating </a:t>
            </a:r>
          </a:p>
          <a:p>
            <a:pPr lvl="1"/>
            <a:r>
              <a:rPr lang="en-US" altLang="zh-CN" dirty="0" smtClean="0"/>
              <a:t>Synthetic noise data (add outliers in Jester jokes and </a:t>
            </a:r>
            <a:r>
              <a:rPr lang="en-US" altLang="zh-CN" dirty="0" err="1" smtClean="0"/>
              <a:t>sweetrs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Evaluation</a:t>
            </a:r>
          </a:p>
          <a:p>
            <a:pPr lvl="1"/>
            <a:r>
              <a:rPr lang="en-US" altLang="zh-CN" dirty="0" err="1" smtClean="0"/>
              <a:t>nRMSE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nMAE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86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295" y="1271752"/>
            <a:ext cx="7639050" cy="488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28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868741" y="2967335"/>
            <a:ext cx="2454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91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Papers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Robust Manifold Matrix Factorization for Joint Clustering and Feature </a:t>
            </a:r>
            <a:r>
              <a:rPr lang="en-US" altLang="zh-CN" dirty="0" smtClean="0"/>
              <a:t>Extraction-AAAI-2017</a:t>
            </a:r>
          </a:p>
          <a:p>
            <a:pPr lvl="1"/>
            <a:r>
              <a:rPr lang="en-US" altLang="zh-CN" dirty="0" err="1"/>
              <a:t>Lefei</a:t>
            </a:r>
            <a:r>
              <a:rPr lang="en-US" altLang="zh-CN" dirty="0"/>
              <a:t> </a:t>
            </a:r>
            <a:r>
              <a:rPr lang="en-US" altLang="zh-CN" dirty="0" smtClean="0"/>
              <a:t>Zhang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wuhan</a:t>
            </a:r>
            <a:r>
              <a:rPr lang="zh-CN" altLang="en-US" dirty="0" smtClean="0"/>
              <a:t>）、</a:t>
            </a:r>
            <a:r>
              <a:rPr lang="en-US" altLang="zh-CN" dirty="0"/>
              <a:t>Qian </a:t>
            </a:r>
            <a:r>
              <a:rPr lang="en-US" altLang="zh-CN" dirty="0" smtClean="0"/>
              <a:t>Zhang</a:t>
            </a:r>
            <a:r>
              <a:rPr lang="zh-CN" altLang="en-US" dirty="0" smtClean="0"/>
              <a:t>（</a:t>
            </a:r>
            <a:r>
              <a:rPr lang="en-US" altLang="zh-CN" dirty="0"/>
              <a:t>A</a:t>
            </a:r>
            <a:r>
              <a:rPr lang="en-US" altLang="zh-CN" dirty="0" smtClean="0"/>
              <a:t>libaba</a:t>
            </a:r>
            <a:r>
              <a:rPr lang="zh-CN" altLang="en-US" dirty="0" smtClean="0"/>
              <a:t>）、</a:t>
            </a:r>
            <a:r>
              <a:rPr lang="en-US" altLang="zh-CN" dirty="0"/>
              <a:t>Bo </a:t>
            </a:r>
            <a:r>
              <a:rPr lang="en-US" altLang="zh-CN" dirty="0" smtClean="0"/>
              <a:t>Du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wuhan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en-US" altLang="zh-CN" dirty="0" smtClean="0"/>
              <a:t>Joint </a:t>
            </a:r>
            <a:r>
              <a:rPr lang="en-US" altLang="zh-CN" dirty="0"/>
              <a:t>Capped Norms Minimization for Robust Matrix </a:t>
            </a:r>
            <a:r>
              <a:rPr lang="en-US" altLang="zh-CN" dirty="0" smtClean="0"/>
              <a:t>Recovery-IJCAI-2017</a:t>
            </a:r>
          </a:p>
          <a:p>
            <a:pPr lvl="1"/>
            <a:r>
              <a:rPr lang="en-US" altLang="zh-CN" dirty="0" err="1"/>
              <a:t>Feiping</a:t>
            </a:r>
            <a:r>
              <a:rPr lang="en-US" altLang="zh-CN" dirty="0"/>
              <a:t> </a:t>
            </a:r>
            <a:r>
              <a:rPr lang="en-US" altLang="zh-CN" dirty="0" err="1" smtClean="0"/>
              <a:t>Nie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Northwestern</a:t>
            </a:r>
            <a:r>
              <a:rPr lang="zh-CN" altLang="en-US" dirty="0" smtClean="0"/>
              <a:t>）</a:t>
            </a:r>
            <a:r>
              <a:rPr lang="zh-CN" altLang="en-US" dirty="0"/>
              <a:t>、</a:t>
            </a:r>
            <a:r>
              <a:rPr lang="en-US" altLang="zh-CN" dirty="0" smtClean="0"/>
              <a:t> </a:t>
            </a:r>
            <a:r>
              <a:rPr lang="en-US" altLang="zh-CN" dirty="0" err="1"/>
              <a:t>Zhouyuan</a:t>
            </a:r>
            <a:r>
              <a:rPr lang="en-US" altLang="zh-CN" dirty="0"/>
              <a:t> </a:t>
            </a:r>
            <a:r>
              <a:rPr lang="en-US" altLang="zh-CN" dirty="0" err="1" smtClean="0"/>
              <a:t>Huo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/>
              <a:t>Heng</a:t>
            </a:r>
            <a:r>
              <a:rPr lang="en-US" altLang="zh-CN" dirty="0"/>
              <a:t> Huang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640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 Manifold Matrix Factorization for Joint Clustering and Feature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27188"/>
            <a:ext cx="10972800" cy="4411662"/>
          </a:xfrm>
        </p:spPr>
        <p:txBody>
          <a:bodyPr/>
          <a:lstStyle/>
          <a:p>
            <a:r>
              <a:rPr lang="en-US" altLang="zh-CN" dirty="0" smtClean="0"/>
              <a:t>Main purpose</a:t>
            </a:r>
          </a:p>
          <a:p>
            <a:pPr lvl="1"/>
            <a:r>
              <a:rPr lang="en-US" altLang="zh-CN" dirty="0" smtClean="0"/>
              <a:t>clustering &amp; feature extraction</a:t>
            </a:r>
          </a:p>
          <a:p>
            <a:r>
              <a:rPr lang="en-US" altLang="zh-CN" dirty="0" smtClean="0"/>
              <a:t>Contribution</a:t>
            </a:r>
          </a:p>
          <a:p>
            <a:pPr lvl="1"/>
            <a:r>
              <a:rPr lang="en-US" altLang="zh-CN" dirty="0" smtClean="0"/>
              <a:t>A unified low-rank matrix factorization framework </a:t>
            </a:r>
            <a:r>
              <a:rPr lang="en-US" altLang="zh-CN" dirty="0"/>
              <a:t>that combines clustering and feature extraction in </a:t>
            </a:r>
            <a:r>
              <a:rPr lang="en-US" altLang="zh-CN" dirty="0" smtClean="0"/>
              <a:t>a novel </a:t>
            </a:r>
            <a:r>
              <a:rPr lang="en-US" altLang="zh-CN" dirty="0"/>
              <a:t>way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suggest </a:t>
            </a:r>
            <a:r>
              <a:rPr lang="en-US" altLang="zh-CN" dirty="0"/>
              <a:t>the </a:t>
            </a:r>
            <a:r>
              <a:rPr lang="en-US" altLang="zh-CN" dirty="0" smtClean="0"/>
              <a:t>l2,1 </a:t>
            </a:r>
            <a:r>
              <a:rPr lang="en-US" altLang="zh-CN" dirty="0"/>
              <a:t>-norm based matrix factorization </a:t>
            </a:r>
            <a:r>
              <a:rPr lang="en-US" altLang="zh-CN" dirty="0" smtClean="0"/>
              <a:t>in our </a:t>
            </a:r>
            <a:r>
              <a:rPr lang="en-US" altLang="zh-CN" dirty="0"/>
              <a:t>framework to obtain the robust solution against </a:t>
            </a:r>
            <a:r>
              <a:rPr lang="en-US" altLang="zh-CN" dirty="0" smtClean="0"/>
              <a:t>the noises </a:t>
            </a:r>
            <a:r>
              <a:rPr lang="en-US" altLang="zh-CN" dirty="0"/>
              <a:t>and </a:t>
            </a:r>
            <a:r>
              <a:rPr lang="en-US" altLang="zh-CN" dirty="0" smtClean="0"/>
              <a:t>outliers.</a:t>
            </a:r>
          </a:p>
          <a:p>
            <a:pPr lvl="1"/>
            <a:r>
              <a:rPr lang="en-US" altLang="zh-CN" dirty="0"/>
              <a:t> incorporate the manifold regularization terms on both the low-dimensional feature representation and the </a:t>
            </a:r>
            <a:r>
              <a:rPr lang="en-US" altLang="zh-CN" dirty="0" smtClean="0"/>
              <a:t>cluster labels.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南开大学智能信息处理实验室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01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RMMF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Original form of feature extraction and clustering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A unified framework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19" y="2301555"/>
            <a:ext cx="3306806" cy="6799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19" y="2981459"/>
            <a:ext cx="4174581" cy="7410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370482"/>
            <a:ext cx="1786755" cy="54204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339" y="4292255"/>
            <a:ext cx="5436306" cy="124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2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RMMF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 </a:t>
            </a:r>
            <a:r>
              <a:rPr lang="en-US" altLang="zh-CN" dirty="0"/>
              <a:t>a 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2,1</a:t>
            </a:r>
            <a:r>
              <a:rPr lang="en-US" altLang="zh-CN" dirty="0" smtClean="0"/>
              <a:t> –norm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/>
              <a:t>I</a:t>
            </a:r>
            <a:r>
              <a:rPr lang="en-US" altLang="zh-CN" dirty="0" smtClean="0"/>
              <a:t>ncorporate </a:t>
            </a:r>
            <a:r>
              <a:rPr lang="en-US" altLang="zh-CN" dirty="0"/>
              <a:t>the manifold regularization terms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17" y="2251164"/>
            <a:ext cx="5758802" cy="12627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117" y="4381682"/>
            <a:ext cx="5734434" cy="13921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096" y="4381682"/>
            <a:ext cx="2033996" cy="4708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265" y="4969989"/>
            <a:ext cx="2425735" cy="80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1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ALM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901" y="404948"/>
            <a:ext cx="6670630" cy="530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8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Clustering</a:t>
            </a:r>
          </a:p>
          <a:p>
            <a:pPr lvl="1"/>
            <a:r>
              <a:rPr lang="en-US" altLang="zh-CN" dirty="0" smtClean="0"/>
              <a:t>ACC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 kind benchmark datasets</a:t>
            </a:r>
          </a:p>
          <a:p>
            <a:r>
              <a:rPr lang="en-US" altLang="zh-CN" dirty="0" smtClean="0"/>
              <a:t>Feature Extracting</a:t>
            </a:r>
          </a:p>
          <a:p>
            <a:pPr lvl="1"/>
            <a:r>
              <a:rPr lang="en-US" altLang="zh-CN" dirty="0" smtClean="0"/>
              <a:t>OA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 kind public datasets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15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97040"/>
            <a:ext cx="9086850" cy="4162425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613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Joint Capped Norms Minimization for Robust Matrix Recovery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 purpose</a:t>
            </a:r>
          </a:p>
          <a:p>
            <a:pPr lvl="1"/>
            <a:r>
              <a:rPr lang="en-US" altLang="zh-CN" dirty="0" smtClean="0"/>
              <a:t>Matrix completion</a:t>
            </a:r>
          </a:p>
          <a:p>
            <a:r>
              <a:rPr lang="en-US" altLang="zh-CN" dirty="0" smtClean="0"/>
              <a:t>Contribution</a:t>
            </a:r>
          </a:p>
          <a:p>
            <a:pPr lvl="1"/>
            <a:r>
              <a:rPr lang="en-US" altLang="zh-CN" dirty="0"/>
              <a:t> using the joint capped </a:t>
            </a:r>
            <a:r>
              <a:rPr lang="en-US" altLang="zh-CN" dirty="0" smtClean="0"/>
              <a:t>trace </a:t>
            </a:r>
            <a:r>
              <a:rPr lang="en-US" altLang="zh-CN" dirty="0"/>
              <a:t>norm </a:t>
            </a:r>
            <a:r>
              <a:rPr lang="en-US" altLang="zh-CN" dirty="0" smtClean="0"/>
              <a:t>and capped l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-norm for the robust </a:t>
            </a:r>
            <a:r>
              <a:rPr lang="en-US" altLang="zh-CN" dirty="0" smtClean="0"/>
              <a:t>matrix </a:t>
            </a:r>
            <a:r>
              <a:rPr lang="en-US" altLang="zh-CN" dirty="0"/>
              <a:t>recovery </a:t>
            </a:r>
            <a:r>
              <a:rPr lang="en-US" altLang="zh-CN" dirty="0" smtClean="0"/>
              <a:t>task</a:t>
            </a:r>
          </a:p>
          <a:p>
            <a:pPr lvl="1"/>
            <a:r>
              <a:rPr lang="en-US" altLang="zh-CN" dirty="0"/>
              <a:t>derive a new optimization algorithm </a:t>
            </a:r>
            <a:r>
              <a:rPr lang="en-US" altLang="zh-CN" dirty="0" smtClean="0"/>
              <a:t>to solve the objective </a:t>
            </a:r>
            <a:r>
              <a:rPr lang="en-US" altLang="zh-CN" dirty="0" err="1" smtClean="0"/>
              <a:t>fuction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7679861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13491</TotalTime>
  <Words>405</Words>
  <Application>Microsoft Office PowerPoint</Application>
  <PresentationFormat>宽屏</PresentationFormat>
  <Paragraphs>99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ＭＳ Ｐゴシック</vt:lpstr>
      <vt:lpstr>ＭＳ Ｐゴシック</vt:lpstr>
      <vt:lpstr>等线</vt:lpstr>
      <vt:lpstr>黑体</vt:lpstr>
      <vt:lpstr>宋体</vt:lpstr>
      <vt:lpstr>Arial</vt:lpstr>
      <vt:lpstr>Times New Roman</vt:lpstr>
      <vt:lpstr>Wingdings</vt:lpstr>
      <vt:lpstr>Network</vt:lpstr>
      <vt:lpstr>Paper Reading</vt:lpstr>
      <vt:lpstr>Papers</vt:lpstr>
      <vt:lpstr>Robust Manifold Matrix Factorization for Joint Clustering and Feature Extraction</vt:lpstr>
      <vt:lpstr>RMMF</vt:lpstr>
      <vt:lpstr>RMMF</vt:lpstr>
      <vt:lpstr>Optimization</vt:lpstr>
      <vt:lpstr>Experiment</vt:lpstr>
      <vt:lpstr>Experiment</vt:lpstr>
      <vt:lpstr>Joint Capped Norms Minimization for Robust Matrix Recovery</vt:lpstr>
      <vt:lpstr>cRMC</vt:lpstr>
      <vt:lpstr>cRMC</vt:lpstr>
      <vt:lpstr>Optimization</vt:lpstr>
      <vt:lpstr>Experiment</vt:lpstr>
      <vt:lpstr>Experiment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zhangyaogong</dc:creator>
  <cp:lastModifiedBy>hyx</cp:lastModifiedBy>
  <cp:revision>400</cp:revision>
  <dcterms:created xsi:type="dcterms:W3CDTF">2016-03-03T13:22:31Z</dcterms:created>
  <dcterms:modified xsi:type="dcterms:W3CDTF">2018-04-12T02:19:47Z</dcterms:modified>
</cp:coreProperties>
</file>