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noProof="0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1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4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noProof="0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6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0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4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5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84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48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59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1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75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9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5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0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5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6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0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</p:spTree>
    <p:extLst>
      <p:ext uri="{BB962C8B-B14F-4D97-AF65-F5344CB8AC3E}">
        <p14:creationId xmlns:p14="http://schemas.microsoft.com/office/powerpoint/2010/main" val="205430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fld id="{685A918F-902F-405D-9281-C79C7B1FDC4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fld id="{793FCAB9-D706-4A0F-B159-DF1C5E21A92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</p:spTree>
    <p:extLst>
      <p:ext uri="{BB962C8B-B14F-4D97-AF65-F5344CB8AC3E}">
        <p14:creationId xmlns:p14="http://schemas.microsoft.com/office/powerpoint/2010/main" val="19979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839" y="849087"/>
            <a:ext cx="11204727" cy="26909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Local </a:t>
            </a:r>
            <a:r>
              <a:rPr lang="en-US" altLang="zh-CN" dirty="0"/>
              <a:t>Centroids Structured </a:t>
            </a:r>
            <a:r>
              <a:rPr lang="en-US" altLang="zh-CN" dirty="0" smtClean="0"/>
              <a:t>Non-Negative </a:t>
            </a:r>
            <a:r>
              <a:rPr lang="en-US" altLang="zh-CN" dirty="0"/>
              <a:t>Matrix </a:t>
            </a:r>
            <a:r>
              <a:rPr lang="en-US" altLang="zh-CN" dirty="0" smtClean="0"/>
              <a:t>Factorization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LCSNMF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2417" y="4702630"/>
            <a:ext cx="8331200" cy="709158"/>
          </a:xfrm>
        </p:spPr>
        <p:txBody>
          <a:bodyPr/>
          <a:lstStyle/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金旭 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1412610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07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700722"/>
          </a:xfrm>
        </p:spPr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22960"/>
            <a:ext cx="10972800" cy="5307965"/>
          </a:xfrm>
        </p:spPr>
        <p:txBody>
          <a:bodyPr/>
          <a:lstStyle/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ACC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NMI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做评价指标，结果如下：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可见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LCSNMF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除了在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PIE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数据集上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NMI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指标不及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L21-NMF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外，其余指标均为最优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95" y="1406115"/>
            <a:ext cx="10933835" cy="23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9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844413"/>
          </a:xfrm>
        </p:spPr>
        <p:txBody>
          <a:bodyPr/>
          <a:lstStyle/>
          <a:p>
            <a:r>
              <a:rPr lang="en-US" altLang="zh-CN" dirty="0" smtClean="0"/>
              <a:t>LCSNMF</a:t>
            </a:r>
            <a:r>
              <a:rPr lang="zh-CN" altLang="en-US" dirty="0" smtClean="0"/>
              <a:t>的独特之处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66651"/>
            <a:ext cx="9814560" cy="51642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①使用多个聚类中心表示一个类，并限制了一个样本只能与所在类中的至多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个聚类中心有关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②本文是我目前见过的运用数学变换最巧妙的一篇。文中运用了一个十分的微妙的数学变换，使得能直接从矩阵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中获得聚类结果。更新参数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的过程中使用的数学技巧更是所有其他论文无法达到的高度。</a:t>
            </a:r>
            <a:endParaRPr lang="zh-CN" altLang="en-US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8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792162"/>
          </a:xfrm>
        </p:spPr>
        <p:txBody>
          <a:bodyPr/>
          <a:lstStyle/>
          <a:p>
            <a:r>
              <a:rPr lang="en-US" altLang="zh-CN" dirty="0" smtClean="0"/>
              <a:t>NMF and GNMF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05532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NMF:</a:t>
            </a: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d*n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数据矩阵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,d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为样本特征维数，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为样本个数，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d*c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的聚类中心矩阵，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为类的个数，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c*n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聚类标识矩阵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GNMF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L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是拉普拉斯矩阵，由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L=D-W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计算，其中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W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是一个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n*n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权重矩阵，记录每一对样本间的关联度，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是一个对角矩阵，对角向上元素是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W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的一行或一列的和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GNMF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的好处：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①通过图约束，两个相近的样本点会更倾向于本分到同一个类中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②保持了样本点的本地的流型特征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242" y="1129036"/>
            <a:ext cx="3893115" cy="7786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34" y="2996836"/>
            <a:ext cx="5004986" cy="6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2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700722"/>
          </a:xfrm>
        </p:spPr>
        <p:txBody>
          <a:bodyPr/>
          <a:lstStyle/>
          <a:p>
            <a:r>
              <a:rPr lang="en-US" altLang="zh-CN" dirty="0" smtClean="0"/>
              <a:t>NMF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GNMF</a:t>
            </a:r>
            <a:r>
              <a:rPr lang="zh-CN" altLang="en-US" dirty="0" smtClean="0"/>
              <a:t>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66651"/>
            <a:ext cx="10972800" cy="54863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现实中的数据是十分复杂的，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GNMF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都只是用一个聚类中心来表示一个类，在较复杂的分布的数据面前聚类效果不是很好，如图：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左右图分别表示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GNMF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的结果，星号代表聚类中心，可以看出，只用一个中心不能很好的表示一个类。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1727154"/>
            <a:ext cx="4648200" cy="3743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31" y="1693816"/>
            <a:ext cx="4705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5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6745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LCSNMF</a:t>
            </a:r>
            <a:r>
              <a:rPr lang="zh-CN" altLang="en-US" dirty="0" smtClean="0"/>
              <a:t>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796834"/>
            <a:ext cx="10972800" cy="5334091"/>
          </a:xfrm>
        </p:spPr>
        <p:txBody>
          <a:bodyPr/>
          <a:lstStyle/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原始公式：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公式看上去和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一模一样，但注意：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是一个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n*k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的矩阵，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k=m*c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为类的个数，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是每一个类的中心个数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然而，这样做依然有很多不足：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①没有限制每一个样本与聚类中心的关联，一个样本理应只与所在类的聚类中心相关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②无法直接从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中获得每个样本的聚类结果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614" y="1625425"/>
            <a:ext cx="4543850" cy="9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2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10058400" cy="792162"/>
          </a:xfrm>
        </p:spPr>
        <p:txBody>
          <a:bodyPr/>
          <a:lstStyle/>
          <a:p>
            <a:r>
              <a:rPr lang="zh-CN" altLang="en-US" dirty="0" smtClean="0"/>
              <a:t>改进的</a:t>
            </a:r>
            <a:r>
              <a:rPr lang="en-US" altLang="zh-CN" dirty="0" smtClean="0"/>
              <a:t>LCSNMF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84217"/>
            <a:ext cx="10972800" cy="5512526"/>
          </a:xfrm>
        </p:spPr>
        <p:txBody>
          <a:bodyPr/>
          <a:lstStyle/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构造矩阵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如下：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可以看作样本与聚类中心的二分图的关联矩阵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如下图所示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，一共有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个类意味着二分图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个连通子图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49" y="3173324"/>
            <a:ext cx="6048364" cy="3684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83" y="1451679"/>
            <a:ext cx="2548234" cy="9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739911"/>
          </a:xfrm>
        </p:spPr>
        <p:txBody>
          <a:bodyPr/>
          <a:lstStyle/>
          <a:p>
            <a:r>
              <a:rPr lang="zh-CN" altLang="en-US" dirty="0" smtClean="0"/>
              <a:t>最终的</a:t>
            </a:r>
            <a:r>
              <a:rPr lang="en-US" altLang="zh-CN" dirty="0" smtClean="0"/>
              <a:t>LCSNMF</a:t>
            </a:r>
            <a:r>
              <a:rPr lang="zh-CN" altLang="en-US" dirty="0" smtClean="0"/>
              <a:t>目标函数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18903"/>
            <a:ext cx="10972800" cy="5112022"/>
          </a:xfrm>
        </p:spPr>
        <p:txBody>
          <a:bodyPr/>
          <a:lstStyle/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由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(Huang 2014)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，二分图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个连通子图等价于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的拉普拉斯矩阵的前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个最小的特征值和为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，该问题又等价于最小化如下目标函数：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将该公式运用于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LCSNMF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，最终的目标函数如下：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公式中的                表示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的第</a:t>
            </a:r>
            <a:r>
              <a:rPr lang="en-US" altLang="zh-CN" sz="2400" b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行的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L0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范数，定义为向量中非零元素的个数，这又限制了一个样本最多只能与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个聚类中心关联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977834"/>
            <a:ext cx="5728162" cy="9779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54" y="3687469"/>
            <a:ext cx="5516259" cy="1036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696" y="4972945"/>
            <a:ext cx="1282915" cy="3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9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700722"/>
          </a:xfrm>
        </p:spPr>
        <p:txBody>
          <a:bodyPr/>
          <a:lstStyle/>
          <a:p>
            <a:r>
              <a:rPr lang="zh-CN" altLang="en-US" dirty="0" smtClean="0"/>
              <a:t>优化求解目标函数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22960"/>
                <a:ext cx="10972800" cy="5307965"/>
              </a:xfrm>
            </p:spPr>
            <p:txBody>
              <a:bodyPr/>
              <a:lstStyle/>
              <a:p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更新</a:t>
                </a:r>
                <a:r>
                  <a:rPr lang="en-US" altLang="zh-CN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P:</a:t>
                </a:r>
              </a:p>
              <a:p>
                <a:endParaRPr lang="en-US" altLang="zh-CN" sz="2400" b="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根据定理（文中未提及该定理是什么以及来自什么文献），</a:t>
                </a:r>
                <a:r>
                  <a:rPr lang="en-US" altLang="zh-CN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P</a:t>
                </a:r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取最优解时，</a:t>
                </a:r>
                <a:r>
                  <a:rPr lang="en-US" altLang="zh-CN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P</a:t>
                </a:r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的每一列为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的前</a:t>
                </a:r>
                <a:r>
                  <a:rPr lang="en-US" altLang="zh-CN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c</a:t>
                </a:r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个最小的特征值对应的的特征向量</a:t>
                </a:r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更新</a:t>
                </a:r>
                <a:r>
                  <a:rPr lang="en-US" altLang="zh-CN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G</a:t>
                </a:r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：</a:t>
                </a:r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关于</a:t>
                </a:r>
                <a:r>
                  <a:rPr lang="en-US" altLang="zh-CN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G</a:t>
                </a:r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不可导，故该目标函数的更新比较复杂，先介绍如下引理：</a:t>
                </a:r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其中</a:t>
                </a:r>
                <a:r>
                  <a:rPr lang="en-US" altLang="zh-CN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时拉普拉斯矩阵</a:t>
                </a:r>
                <a:r>
                  <a:rPr lang="en-US" altLang="zh-CN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L</a:t>
                </a:r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的权重矩阵，</a:t>
                </a:r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400" b="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最终的目标函数化为如下形式：</a:t>
                </a:r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400" b="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zh-CN" altLang="en-US" sz="2400" b="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22960"/>
                <a:ext cx="10972800" cy="5307965"/>
              </a:xfrm>
              <a:blipFill>
                <a:blip r:embed="rId2"/>
                <a:stretch>
                  <a:fillRect l="-222" t="-804" r="-389" b="-58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37" y="3152494"/>
            <a:ext cx="4460695" cy="10184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20" y="5613432"/>
            <a:ext cx="2020980" cy="440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334" y="1016602"/>
            <a:ext cx="2912296" cy="10614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390" y="4871699"/>
            <a:ext cx="3267240" cy="6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700722"/>
          </a:xfrm>
        </p:spPr>
        <p:txBody>
          <a:bodyPr/>
          <a:lstStyle/>
          <a:p>
            <a:r>
              <a:rPr lang="zh-CN" altLang="en-US" dirty="0" smtClean="0"/>
              <a:t>优化求解目标函数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22960"/>
            <a:ext cx="10972800" cy="5307965"/>
          </a:xfrm>
        </p:spPr>
        <p:txBody>
          <a:bodyPr/>
          <a:lstStyle/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根据之前的引理，做如下变换：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47" y="1523682"/>
            <a:ext cx="4610246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700722"/>
          </a:xfrm>
        </p:spPr>
        <p:txBody>
          <a:bodyPr/>
          <a:lstStyle/>
          <a:p>
            <a:r>
              <a:rPr lang="zh-CN" altLang="en-US" dirty="0" smtClean="0"/>
              <a:t>优化求解目标函数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22960"/>
            <a:ext cx="10972800" cy="5307965"/>
          </a:xfrm>
        </p:spPr>
        <p:txBody>
          <a:bodyPr/>
          <a:lstStyle/>
          <a:p>
            <a:r>
              <a:rPr lang="zh-CN" altLang="en-US" sz="2400" b="0" dirty="0">
                <a:latin typeface="等线" panose="02010600030101010101" pitchFamily="2" charset="-122"/>
                <a:ea typeface="等线" panose="02010600030101010101" pitchFamily="2" charset="-122"/>
              </a:rPr>
              <a:t>最终的目标函数化为如下形式：</a:t>
            </a:r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该目标函数可以直接求导，用梯度下降求解，此处不再详述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更新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该过程与</a:t>
            </a:r>
            <a:r>
              <a:rPr lang="en-US" altLang="zh-CN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NMF</a:t>
            </a:r>
            <a:r>
              <a:rPr lang="zh-CN" altLang="en-US" sz="24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中完全相同，此处也不再详述</a:t>
            </a:r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29" y="1631790"/>
            <a:ext cx="5030593" cy="11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4745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29B5E0E-C00D-4A4E-B7D2-CF8FDBE3F8F4}" vid="{1DF5095D-DF49-48FF-B84D-33B7E26FC05D}"/>
    </a:ext>
  </a:extLst>
</a:theme>
</file>

<file path=ppt/theme/theme2.xml><?xml version="1.0" encoding="utf-8"?>
<a:theme xmlns:a="http://schemas.openxmlformats.org/drawingml/2006/main" name="主题2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2" id="{CB33B83B-91B8-4715-9745-6F3D43BD05FF}" vid="{FC9FDAE8-6ED7-409D-842C-D1E81B87AC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155</TotalTime>
  <Words>630</Words>
  <Application>Microsoft Office PowerPoint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ＭＳ Ｐゴシック</vt:lpstr>
      <vt:lpstr>ＭＳ Ｐゴシック</vt:lpstr>
      <vt:lpstr>等线</vt:lpstr>
      <vt:lpstr>黑体</vt:lpstr>
      <vt:lpstr>宋体</vt:lpstr>
      <vt:lpstr>Arial</vt:lpstr>
      <vt:lpstr>Cambria Math</vt:lpstr>
      <vt:lpstr>Times New Roman</vt:lpstr>
      <vt:lpstr>Wingdings</vt:lpstr>
      <vt:lpstr>主题1</vt:lpstr>
      <vt:lpstr>主题2</vt:lpstr>
      <vt:lpstr>          Local Centroids Structured Non-Negative Matrix Factorization（LCSNMF）  </vt:lpstr>
      <vt:lpstr>NMF and GNMF</vt:lpstr>
      <vt:lpstr>NMF和GNMF的不足</vt:lpstr>
      <vt:lpstr>LCSNMF提出</vt:lpstr>
      <vt:lpstr>改进的LCSNMF</vt:lpstr>
      <vt:lpstr>最终的LCSNMF目标函数</vt:lpstr>
      <vt:lpstr>优化求解目标函数</vt:lpstr>
      <vt:lpstr>优化求解目标函数</vt:lpstr>
      <vt:lpstr>优化求解目标函数</vt:lpstr>
      <vt:lpstr>实验结果</vt:lpstr>
      <vt:lpstr>LCSNMF的独特之处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Centroids Structured Non-Negative Matrix Factorization</dc:title>
  <dc:creator>金 旭</dc:creator>
  <cp:lastModifiedBy>金 旭</cp:lastModifiedBy>
  <cp:revision>27</cp:revision>
  <dcterms:created xsi:type="dcterms:W3CDTF">2018-05-09T06:40:01Z</dcterms:created>
  <dcterms:modified xsi:type="dcterms:W3CDTF">2018-05-10T07:44:39Z</dcterms:modified>
</cp:coreProperties>
</file>