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300" r:id="rId4"/>
    <p:sldId id="302" r:id="rId5"/>
    <p:sldId id="304" r:id="rId6"/>
    <p:sldId id="303" r:id="rId7"/>
    <p:sldId id="306" r:id="rId8"/>
    <p:sldId id="305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648">
          <p15:clr>
            <a:srgbClr val="A4A3A4"/>
          </p15:clr>
        </p15:guide>
        <p15:guide id="4" orient="horz" pos="3696">
          <p15:clr>
            <a:srgbClr val="A4A3A4"/>
          </p15:clr>
        </p15:guide>
        <p15:guide id="5" pos="3840">
          <p15:clr>
            <a:srgbClr val="A4A3A4"/>
          </p15:clr>
        </p15:guide>
        <p15:guide id="6" pos="768">
          <p15:clr>
            <a:srgbClr val="A4A3A4"/>
          </p15:clr>
        </p15:guide>
        <p15:guide id="7" pos="6912">
          <p15:clr>
            <a:srgbClr val="A4A3A4"/>
          </p15:clr>
        </p15:guide>
        <p15:guide id="8" pos="7512">
          <p15:clr>
            <a:srgbClr val="A4A3A4"/>
          </p15:clr>
        </p15:guide>
        <p15:guide id="9" pos="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7" autoAdjust="0"/>
    <p:restoredTop sz="80640" autoAdjust="0"/>
  </p:normalViewPr>
  <p:slideViewPr>
    <p:cSldViewPr snapToGrid="0" showGuides="1">
      <p:cViewPr varScale="1">
        <p:scale>
          <a:sx n="74" d="100"/>
          <a:sy n="74" d="100"/>
        </p:scale>
        <p:origin x="1458" y="66"/>
      </p:cViewPr>
      <p:guideLst>
        <p:guide orient="horz" pos="2160"/>
        <p:guide orient="horz" pos="1008"/>
        <p:guide orient="horz" pos="648"/>
        <p:guide orient="horz" pos="3696"/>
        <p:guide pos="3840"/>
        <p:guide pos="768"/>
        <p:guide pos="6912"/>
        <p:guide pos="7512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ACDA-D526-490B-AA9A-FBFBDFF8059B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84B55-E6AB-4E48-A609-C2BF0CF7E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1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84B55-E6AB-4E48-A609-C2BF0CF7E9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6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84B55-E6AB-4E48-A609-C2BF0CF7E9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84B55-E6AB-4E48-A609-C2BF0CF7E9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9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84B55-E6AB-4E48-A609-C2BF0CF7E9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6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9A66-49CB-4A06-9C17-CC49CB8E9FC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79A66-49CB-4A06-9C17-CC49CB8E9FC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F16B-7F2B-4158-B6AA-7513ED337F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4359" y="2271131"/>
            <a:ext cx="9992960" cy="4284716"/>
            <a:chOff x="2866007" y="3108838"/>
            <a:chExt cx="9992960" cy="4284716"/>
          </a:xfrm>
        </p:grpSpPr>
        <p:sp>
          <p:nvSpPr>
            <p:cNvPr id="5" name="TextBox 4"/>
            <p:cNvSpPr txBox="1"/>
            <p:nvPr/>
          </p:nvSpPr>
          <p:spPr>
            <a:xfrm>
              <a:off x="2974530" y="3108838"/>
              <a:ext cx="9884437" cy="2431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Finding Cut from the Same Cloth:</a:t>
              </a:r>
            </a:p>
            <a:p>
              <a:pPr algn="ctr"/>
              <a:r>
                <a:rPr lang="en-US" altLang="zh-CN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 Network Link Recommendation via </a:t>
              </a:r>
            </a:p>
            <a:p>
              <a:pPr algn="ctr"/>
              <a:r>
                <a:rPr lang="en-US" altLang="zh-CN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 Matrix Factorization</a:t>
              </a:r>
            </a:p>
            <a:p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66007" y="6931889"/>
              <a:ext cx="2162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  <a:ea typeface="Open Sans" panose="020B0606030504020204" pitchFamily="34" charset="0"/>
                  <a:cs typeface="Open Sans" panose="020B0606030504020204" pitchFamily="34" charset="0"/>
                </a:rPr>
                <a:t>From AAAI-17</a:t>
              </a:r>
              <a:endPara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55052" y="5549450"/>
            <a:ext cx="310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n/>
                <a:latin typeface="Arial" panose="020B0604020202020204" pitchFamily="34" charset="0"/>
                <a:cs typeface="Arial" panose="020B0604020202020204" pitchFamily="34" charset="0"/>
              </a:rPr>
              <a:t>Junhao</a:t>
            </a:r>
            <a:r>
              <a:rPr lang="en-US" altLang="zh-CN" sz="2000" dirty="0" smtClean="0">
                <a:ln/>
                <a:latin typeface="Arial" panose="020B0604020202020204" pitchFamily="34" charset="0"/>
                <a:cs typeface="Arial" panose="020B0604020202020204" pitchFamily="34" charset="0"/>
              </a:rPr>
              <a:t> Yuan</a:t>
            </a:r>
            <a:endParaRPr lang="en-US" altLang="zh-CN" sz="2000" dirty="0">
              <a:ln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252" y="470020"/>
            <a:ext cx="459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Georgia" panose="02040502050405020303" pitchFamily="18" charset="0"/>
              </a:rPr>
              <a:t>20180330 Paper Discussion</a:t>
            </a:r>
            <a:endParaRPr lang="zh-CN" altLang="en-US" sz="28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865" y="481304"/>
            <a:ext cx="10515600" cy="684357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245" y="1684835"/>
            <a:ext cx="11668259" cy="4351338"/>
          </a:xfrm>
        </p:spPr>
        <p:txBody>
          <a:bodyPr>
            <a:normAutofit fontScale="92500"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network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ink recommendation</a:t>
            </a:r>
          </a:p>
          <a:p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similar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atients from heterogeneous SNs (Aim)</a:t>
            </a:r>
          </a:p>
          <a:p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Jointly decompose the user-keyword matrices</a:t>
            </a:r>
          </a:p>
          <a:p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Work: different accounts same user / find complementary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924578" y="6006073"/>
            <a:ext cx="6592909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Network Link Recommendation via Joint Matrix Factorization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7080"/>
            <a:ext cx="10515600" cy="684357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Network Link Recommendation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653" y="1774988"/>
            <a:ext cx="10515600" cy="4351338"/>
          </a:xfrm>
        </p:spPr>
        <p:txBody>
          <a:bodyPr/>
          <a:lstStyle/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6" y="998406"/>
            <a:ext cx="8049296" cy="3469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380" y="4558093"/>
            <a:ext cx="4654867" cy="21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7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13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NMTF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138" y="11249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NMTF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based NMF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IGNMTF      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Ding, Han(2011) + Huang et al.(2014)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15" y="1558357"/>
            <a:ext cx="5279149" cy="659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15" y="3087497"/>
            <a:ext cx="5278054" cy="10454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911" y="5035465"/>
            <a:ext cx="5278054" cy="1608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364" y="1704797"/>
            <a:ext cx="4693848" cy="3671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269" y="3411505"/>
            <a:ext cx="2271250" cy="397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5288" y="3411504"/>
            <a:ext cx="1944025" cy="3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13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CrossNet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324" y="958275"/>
            <a:ext cx="5789867" cy="17205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16" y="2984624"/>
            <a:ext cx="4435205" cy="3770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406" y="1250967"/>
            <a:ext cx="5019048" cy="12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452" y="3206695"/>
            <a:ext cx="4314286" cy="11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7738" y="4767616"/>
            <a:ext cx="4085714" cy="1190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818" y="2489385"/>
            <a:ext cx="2816058" cy="3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7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13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CrossNet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&amp; Datasets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85" y="1093743"/>
            <a:ext cx="5323809" cy="48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813" y="1634655"/>
            <a:ext cx="5404180" cy="35684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9854" y="6057716"/>
            <a:ext cx="910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Recommendation -&gt; Random Walk with Restart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8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13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15" y="1011786"/>
            <a:ext cx="8914286" cy="28905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949" y="3902299"/>
            <a:ext cx="9980952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2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NMTF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Normalized Laplacian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Constraints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19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54335" y="2690336"/>
            <a:ext cx="4683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smtClean="0">
                <a:solidFill>
                  <a:schemeClr val="tx1">
                    <a:lumMod val="75000"/>
                    <a:lumOff val="25000"/>
                  </a:schemeClr>
                </a:solidFill>
                <a:latin typeface="GeosansLight" panose="02000603020000020003" pitchFamily="2" charset="0"/>
              </a:rPr>
              <a:t>THANK YOU</a:t>
            </a:r>
            <a:endParaRPr lang="en-US" sz="7200">
              <a:solidFill>
                <a:schemeClr val="tx1">
                  <a:lumMod val="75000"/>
                  <a:lumOff val="25000"/>
                </a:schemeClr>
              </a:solidFill>
              <a:latin typeface="GeosansLight" panose="02000603020000020003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110</Words>
  <Application>Microsoft Office PowerPoint</Application>
  <PresentationFormat>宽屏</PresentationFormat>
  <Paragraphs>40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GeosansLight</vt:lpstr>
      <vt:lpstr>Open Sans</vt:lpstr>
      <vt:lpstr>宋体</vt:lpstr>
      <vt:lpstr>Arial</vt:lpstr>
      <vt:lpstr>Calibri</vt:lpstr>
      <vt:lpstr>Calibri Light</vt:lpstr>
      <vt:lpstr>Georgia</vt:lpstr>
      <vt:lpstr>Times New Roman</vt:lpstr>
      <vt:lpstr>Office Theme</vt:lpstr>
      <vt:lpstr>PowerPoint 演示文稿</vt:lpstr>
      <vt:lpstr>Introduction</vt:lpstr>
      <vt:lpstr>Cross Network Link Recommendation</vt:lpstr>
      <vt:lpstr>Related NMTF</vt:lpstr>
      <vt:lpstr>CrossNet Algorithm</vt:lpstr>
      <vt:lpstr>CrossNet Algorithm &amp; Datasets</vt:lpstr>
      <vt:lpstr>Performance</vt:lpstr>
      <vt:lpstr>Conclusion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yuanjunhao</cp:lastModifiedBy>
  <cp:revision>260</cp:revision>
  <dcterms:created xsi:type="dcterms:W3CDTF">2014-06-17T03:21:00Z</dcterms:created>
  <dcterms:modified xsi:type="dcterms:W3CDTF">2018-03-30T00:43:13Z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