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712"/>
  </p:normalViewPr>
  <p:slideViewPr>
    <p:cSldViewPr snapToGrid="0" snapToObjects="1">
      <p:cViewPr>
        <p:scale>
          <a:sx n="110" d="100"/>
          <a:sy n="110" d="100"/>
        </p:scale>
        <p:origin x="14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7.5°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Straws: 32 ----------------------------------------- 1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15</cp:revision>
  <cp:lastPrinted>2019-03-13T20:43:52Z</cp:lastPrinted>
  <dcterms:created xsi:type="dcterms:W3CDTF">2019-03-13T19:31:22Z</dcterms:created>
  <dcterms:modified xsi:type="dcterms:W3CDTF">2019-04-23T22:54:01Z</dcterms:modified>
</cp:coreProperties>
</file>