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712"/>
  </p:normalViewPr>
  <p:slideViewPr>
    <p:cSldViewPr snapToGrid="0" snapToObjects="1">
      <p:cViewPr varScale="1">
        <p:scale>
          <a:sx n="76" d="100"/>
          <a:sy n="76" d="100"/>
        </p:scale>
        <p:origin x="2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:a16="http://schemas.microsoft.com/office/drawing/2014/main" xmlns="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xmlns="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:a16="http://schemas.microsoft.com/office/drawing/2014/main" xmlns="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:a16="http://schemas.microsoft.com/office/drawing/2014/main" xmlns="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xmlns="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xmlns="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xmlns="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xmlns="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:a16="http://schemas.microsoft.com/office/drawing/2014/main" xmlns="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:a16="http://schemas.microsoft.com/office/drawing/2014/main" xmlns="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:a16="http://schemas.microsoft.com/office/drawing/2014/main" xmlns="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:a16="http://schemas.microsoft.com/office/drawing/2014/main" xmlns="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xmlns="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xmlns="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xmlns="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xmlns="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xmlns="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xmlns="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xmlns="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xmlns="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xmlns="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xmlns="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xmlns="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xmlns="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04873" y="1338470"/>
            <a:ext cx="6381321" cy="3714804"/>
            <a:chOff x="3104873" y="1338470"/>
            <a:chExt cx="6381321" cy="3714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73" y="1338470"/>
              <a:ext cx="6381321" cy="371480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Frame 4"/>
            <p:cNvSpPr/>
            <p:nvPr/>
          </p:nvSpPr>
          <p:spPr>
            <a:xfrm rot="180000">
              <a:off x="3449940" y="1785147"/>
              <a:ext cx="5691184" cy="2507227"/>
            </a:xfrm>
            <a:prstGeom prst="frame">
              <a:avLst>
                <a:gd name="adj1" fmla="val 34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60000" flipV="1">
              <a:off x="5388823" y="2072157"/>
              <a:ext cx="31382" cy="89866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45703" y="2947498"/>
              <a:ext cx="2573309" cy="134861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77801" y="2603342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2729" y="175996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X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45985" y="2851096"/>
              <a:ext cx="203200" cy="203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nut 16"/>
            <p:cNvSpPr/>
            <p:nvPr/>
          </p:nvSpPr>
          <p:spPr>
            <a:xfrm>
              <a:off x="4658671" y="2662104"/>
              <a:ext cx="570788" cy="570788"/>
            </a:xfrm>
            <a:prstGeom prst="donut">
              <a:avLst>
                <a:gd name="adj" fmla="val 459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1384" y="2486047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Y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7" y="294861"/>
            <a:ext cx="4914900" cy="273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525078" y="3237395"/>
            <a:ext cx="3982279" cy="2908852"/>
            <a:chOff x="3525078" y="3237395"/>
            <a:chExt cx="3982279" cy="290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" r="26823"/>
            <a:stretch/>
          </p:blipFill>
          <p:spPr>
            <a:xfrm>
              <a:off x="3525078" y="3415747"/>
              <a:ext cx="3485322" cy="2730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293704" y="3237395"/>
              <a:ext cx="556592" cy="59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6122" y="3237395"/>
              <a:ext cx="556592" cy="59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32714" y="4903305"/>
              <a:ext cx="874643" cy="1136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2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74D7D3D4-4089-724B-8458-CF97E05D6CA5}"/>
              </a:ext>
            </a:extLst>
          </p:cNvPr>
          <p:cNvSpPr/>
          <p:nvPr/>
        </p:nvSpPr>
        <p:spPr>
          <a:xfrm>
            <a:off x="2526992" y="1902377"/>
            <a:ext cx="5982083" cy="772605"/>
          </a:xfrm>
          <a:custGeom>
            <a:avLst/>
            <a:gdLst>
              <a:gd name="connsiteX0" fmla="*/ 61724 w 4925824"/>
              <a:gd name="connsiteY0" fmla="*/ 592012 h 613793"/>
              <a:gd name="connsiteX1" fmla="*/ 112524 w 4925824"/>
              <a:gd name="connsiteY1" fmla="*/ 598362 h 613793"/>
              <a:gd name="connsiteX2" fmla="*/ 2335024 w 4925824"/>
              <a:gd name="connsiteY2" fmla="*/ 90362 h 613793"/>
              <a:gd name="connsiteX3" fmla="*/ 3141474 w 4925824"/>
              <a:gd name="connsiteY3" fmla="*/ 14162 h 613793"/>
              <a:gd name="connsiteX4" fmla="*/ 3884424 w 4925824"/>
              <a:gd name="connsiteY4" fmla="*/ 1462 h 613793"/>
              <a:gd name="connsiteX5" fmla="*/ 4373374 w 4925824"/>
              <a:gd name="connsiteY5" fmla="*/ 33212 h 613793"/>
              <a:gd name="connsiteX6" fmla="*/ 4570224 w 4925824"/>
              <a:gd name="connsiteY6" fmla="*/ 39562 h 613793"/>
              <a:gd name="connsiteX7" fmla="*/ 4925824 w 4925824"/>
              <a:gd name="connsiteY7" fmla="*/ 71312 h 613793"/>
              <a:gd name="connsiteX0" fmla="*/ 97611 w 4961711"/>
              <a:gd name="connsiteY0" fmla="*/ 607924 h 643532"/>
              <a:gd name="connsiteX1" fmla="*/ 148411 w 4961711"/>
              <a:gd name="connsiteY1" fmla="*/ 614274 h 643532"/>
              <a:gd name="connsiteX2" fmla="*/ 1024711 w 4961711"/>
              <a:gd name="connsiteY2" fmla="*/ 360274 h 643532"/>
              <a:gd name="connsiteX3" fmla="*/ 3177361 w 4961711"/>
              <a:gd name="connsiteY3" fmla="*/ 30074 h 643532"/>
              <a:gd name="connsiteX4" fmla="*/ 3920311 w 4961711"/>
              <a:gd name="connsiteY4" fmla="*/ 17374 h 643532"/>
              <a:gd name="connsiteX5" fmla="*/ 4409261 w 4961711"/>
              <a:gd name="connsiteY5" fmla="*/ 49124 h 643532"/>
              <a:gd name="connsiteX6" fmla="*/ 4606111 w 4961711"/>
              <a:gd name="connsiteY6" fmla="*/ 55474 h 643532"/>
              <a:gd name="connsiteX7" fmla="*/ 4961711 w 4961711"/>
              <a:gd name="connsiteY7" fmla="*/ 87224 h 643532"/>
              <a:gd name="connsiteX0" fmla="*/ 97611 w 4961711"/>
              <a:gd name="connsiteY0" fmla="*/ 607924 h 643532"/>
              <a:gd name="connsiteX1" fmla="*/ 148411 w 4961711"/>
              <a:gd name="connsiteY1" fmla="*/ 614274 h 643532"/>
              <a:gd name="connsiteX2" fmla="*/ 1024711 w 4961711"/>
              <a:gd name="connsiteY2" fmla="*/ 360274 h 643532"/>
              <a:gd name="connsiteX3" fmla="*/ 3177361 w 4961711"/>
              <a:gd name="connsiteY3" fmla="*/ 30074 h 643532"/>
              <a:gd name="connsiteX4" fmla="*/ 3920311 w 4961711"/>
              <a:gd name="connsiteY4" fmla="*/ 17374 h 643532"/>
              <a:gd name="connsiteX5" fmla="*/ 4409261 w 4961711"/>
              <a:gd name="connsiteY5" fmla="*/ 49124 h 643532"/>
              <a:gd name="connsiteX6" fmla="*/ 4606111 w 4961711"/>
              <a:gd name="connsiteY6" fmla="*/ 55474 h 643532"/>
              <a:gd name="connsiteX7" fmla="*/ 4961711 w 4961711"/>
              <a:gd name="connsiteY7" fmla="*/ 87224 h 643532"/>
              <a:gd name="connsiteX0" fmla="*/ 97611 w 4961711"/>
              <a:gd name="connsiteY0" fmla="*/ 593460 h 629068"/>
              <a:gd name="connsiteX1" fmla="*/ 148411 w 4961711"/>
              <a:gd name="connsiteY1" fmla="*/ 599810 h 629068"/>
              <a:gd name="connsiteX2" fmla="*/ 1024711 w 4961711"/>
              <a:gd name="connsiteY2" fmla="*/ 345810 h 629068"/>
              <a:gd name="connsiteX3" fmla="*/ 2135961 w 4961711"/>
              <a:gd name="connsiteY3" fmla="*/ 117210 h 629068"/>
              <a:gd name="connsiteX4" fmla="*/ 3920311 w 4961711"/>
              <a:gd name="connsiteY4" fmla="*/ 2910 h 629068"/>
              <a:gd name="connsiteX5" fmla="*/ 4409261 w 4961711"/>
              <a:gd name="connsiteY5" fmla="*/ 34660 h 629068"/>
              <a:gd name="connsiteX6" fmla="*/ 4606111 w 4961711"/>
              <a:gd name="connsiteY6" fmla="*/ 41010 h 629068"/>
              <a:gd name="connsiteX7" fmla="*/ 4961711 w 4961711"/>
              <a:gd name="connsiteY7" fmla="*/ 72760 h 629068"/>
              <a:gd name="connsiteX0" fmla="*/ 97611 w 4961711"/>
              <a:gd name="connsiteY0" fmla="*/ 593460 h 629068"/>
              <a:gd name="connsiteX1" fmla="*/ 148411 w 4961711"/>
              <a:gd name="connsiteY1" fmla="*/ 599810 h 629068"/>
              <a:gd name="connsiteX2" fmla="*/ 1024711 w 4961711"/>
              <a:gd name="connsiteY2" fmla="*/ 345810 h 629068"/>
              <a:gd name="connsiteX3" fmla="*/ 2135961 w 4961711"/>
              <a:gd name="connsiteY3" fmla="*/ 117210 h 629068"/>
              <a:gd name="connsiteX4" fmla="*/ 3920311 w 4961711"/>
              <a:gd name="connsiteY4" fmla="*/ 2910 h 629068"/>
              <a:gd name="connsiteX5" fmla="*/ 4409261 w 4961711"/>
              <a:gd name="connsiteY5" fmla="*/ 34660 h 629068"/>
              <a:gd name="connsiteX6" fmla="*/ 4606111 w 4961711"/>
              <a:gd name="connsiteY6" fmla="*/ 41010 h 629068"/>
              <a:gd name="connsiteX7" fmla="*/ 4961711 w 4961711"/>
              <a:gd name="connsiteY7" fmla="*/ 72760 h 629068"/>
              <a:gd name="connsiteX0" fmla="*/ 97611 w 4961711"/>
              <a:gd name="connsiteY0" fmla="*/ 581565 h 617173"/>
              <a:gd name="connsiteX1" fmla="*/ 148411 w 4961711"/>
              <a:gd name="connsiteY1" fmla="*/ 587915 h 617173"/>
              <a:gd name="connsiteX2" fmla="*/ 1024711 w 4961711"/>
              <a:gd name="connsiteY2" fmla="*/ 333915 h 617173"/>
              <a:gd name="connsiteX3" fmla="*/ 2135961 w 4961711"/>
              <a:gd name="connsiteY3" fmla="*/ 105315 h 617173"/>
              <a:gd name="connsiteX4" fmla="*/ 3171011 w 4961711"/>
              <a:gd name="connsiteY4" fmla="*/ 3715 h 617173"/>
              <a:gd name="connsiteX5" fmla="*/ 4409261 w 4961711"/>
              <a:gd name="connsiteY5" fmla="*/ 22765 h 617173"/>
              <a:gd name="connsiteX6" fmla="*/ 4606111 w 4961711"/>
              <a:gd name="connsiteY6" fmla="*/ 29115 h 617173"/>
              <a:gd name="connsiteX7" fmla="*/ 4961711 w 4961711"/>
              <a:gd name="connsiteY7" fmla="*/ 60865 h 617173"/>
              <a:gd name="connsiteX0" fmla="*/ 97611 w 4961711"/>
              <a:gd name="connsiteY0" fmla="*/ 577850 h 613458"/>
              <a:gd name="connsiteX1" fmla="*/ 148411 w 4961711"/>
              <a:gd name="connsiteY1" fmla="*/ 584200 h 613458"/>
              <a:gd name="connsiteX2" fmla="*/ 1024711 w 4961711"/>
              <a:gd name="connsiteY2" fmla="*/ 330200 h 613458"/>
              <a:gd name="connsiteX3" fmla="*/ 2135961 w 4961711"/>
              <a:gd name="connsiteY3" fmla="*/ 101600 h 613458"/>
              <a:gd name="connsiteX4" fmla="*/ 3171011 w 4961711"/>
              <a:gd name="connsiteY4" fmla="*/ 0 h 613458"/>
              <a:gd name="connsiteX5" fmla="*/ 4409261 w 4961711"/>
              <a:gd name="connsiteY5" fmla="*/ 19050 h 613458"/>
              <a:gd name="connsiteX6" fmla="*/ 4606111 w 4961711"/>
              <a:gd name="connsiteY6" fmla="*/ 25400 h 613458"/>
              <a:gd name="connsiteX7" fmla="*/ 4961711 w 4961711"/>
              <a:gd name="connsiteY7" fmla="*/ 57150 h 613458"/>
              <a:gd name="connsiteX0" fmla="*/ 97611 w 4961711"/>
              <a:gd name="connsiteY0" fmla="*/ 590550 h 626158"/>
              <a:gd name="connsiteX1" fmla="*/ 148411 w 4961711"/>
              <a:gd name="connsiteY1" fmla="*/ 596900 h 626158"/>
              <a:gd name="connsiteX2" fmla="*/ 1024711 w 4961711"/>
              <a:gd name="connsiteY2" fmla="*/ 342900 h 626158"/>
              <a:gd name="connsiteX3" fmla="*/ 2135961 w 4961711"/>
              <a:gd name="connsiteY3" fmla="*/ 114300 h 626158"/>
              <a:gd name="connsiteX4" fmla="*/ 3171011 w 4961711"/>
              <a:gd name="connsiteY4" fmla="*/ 12700 h 626158"/>
              <a:gd name="connsiteX5" fmla="*/ 3806011 w 4961711"/>
              <a:gd name="connsiteY5" fmla="*/ 0 h 626158"/>
              <a:gd name="connsiteX6" fmla="*/ 4606111 w 4961711"/>
              <a:gd name="connsiteY6" fmla="*/ 38100 h 626158"/>
              <a:gd name="connsiteX7" fmla="*/ 4961711 w 4961711"/>
              <a:gd name="connsiteY7" fmla="*/ 69850 h 626158"/>
              <a:gd name="connsiteX0" fmla="*/ 97611 w 4961711"/>
              <a:gd name="connsiteY0" fmla="*/ 592486 h 628094"/>
              <a:gd name="connsiteX1" fmla="*/ 148411 w 4961711"/>
              <a:gd name="connsiteY1" fmla="*/ 598836 h 628094"/>
              <a:gd name="connsiteX2" fmla="*/ 1024711 w 4961711"/>
              <a:gd name="connsiteY2" fmla="*/ 344836 h 628094"/>
              <a:gd name="connsiteX3" fmla="*/ 2135961 w 4961711"/>
              <a:gd name="connsiteY3" fmla="*/ 116236 h 628094"/>
              <a:gd name="connsiteX4" fmla="*/ 3171011 w 4961711"/>
              <a:gd name="connsiteY4" fmla="*/ 14636 h 628094"/>
              <a:gd name="connsiteX5" fmla="*/ 3806011 w 4961711"/>
              <a:gd name="connsiteY5" fmla="*/ 1936 h 628094"/>
              <a:gd name="connsiteX6" fmla="*/ 4529911 w 4961711"/>
              <a:gd name="connsiteY6" fmla="*/ 27336 h 628094"/>
              <a:gd name="connsiteX7" fmla="*/ 4961711 w 4961711"/>
              <a:gd name="connsiteY7" fmla="*/ 71786 h 628094"/>
              <a:gd name="connsiteX0" fmla="*/ 97611 w 4955361"/>
              <a:gd name="connsiteY0" fmla="*/ 592486 h 628094"/>
              <a:gd name="connsiteX1" fmla="*/ 148411 w 4955361"/>
              <a:gd name="connsiteY1" fmla="*/ 598836 h 628094"/>
              <a:gd name="connsiteX2" fmla="*/ 1024711 w 4955361"/>
              <a:gd name="connsiteY2" fmla="*/ 344836 h 628094"/>
              <a:gd name="connsiteX3" fmla="*/ 2135961 w 4955361"/>
              <a:gd name="connsiteY3" fmla="*/ 116236 h 628094"/>
              <a:gd name="connsiteX4" fmla="*/ 3171011 w 4955361"/>
              <a:gd name="connsiteY4" fmla="*/ 14636 h 628094"/>
              <a:gd name="connsiteX5" fmla="*/ 3806011 w 4955361"/>
              <a:gd name="connsiteY5" fmla="*/ 1936 h 628094"/>
              <a:gd name="connsiteX6" fmla="*/ 4529911 w 4955361"/>
              <a:gd name="connsiteY6" fmla="*/ 27336 h 628094"/>
              <a:gd name="connsiteX7" fmla="*/ 4955361 w 4955361"/>
              <a:gd name="connsiteY7" fmla="*/ 65436 h 628094"/>
              <a:gd name="connsiteX0" fmla="*/ 0 w 4857750"/>
              <a:gd name="connsiteY0" fmla="*/ 592486 h 592486"/>
              <a:gd name="connsiteX1" fmla="*/ 565150 w 4857750"/>
              <a:gd name="connsiteY1" fmla="*/ 433736 h 592486"/>
              <a:gd name="connsiteX2" fmla="*/ 927100 w 4857750"/>
              <a:gd name="connsiteY2" fmla="*/ 344836 h 592486"/>
              <a:gd name="connsiteX3" fmla="*/ 2038350 w 4857750"/>
              <a:gd name="connsiteY3" fmla="*/ 116236 h 592486"/>
              <a:gd name="connsiteX4" fmla="*/ 3073400 w 4857750"/>
              <a:gd name="connsiteY4" fmla="*/ 14636 h 592486"/>
              <a:gd name="connsiteX5" fmla="*/ 3708400 w 4857750"/>
              <a:gd name="connsiteY5" fmla="*/ 1936 h 592486"/>
              <a:gd name="connsiteX6" fmla="*/ 4432300 w 4857750"/>
              <a:gd name="connsiteY6" fmla="*/ 27336 h 592486"/>
              <a:gd name="connsiteX7" fmla="*/ 4857750 w 4857750"/>
              <a:gd name="connsiteY7" fmla="*/ 65436 h 59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7750" h="592486">
                <a:moveTo>
                  <a:pt x="0" y="592486"/>
                </a:moveTo>
                <a:lnTo>
                  <a:pt x="565150" y="433736"/>
                </a:lnTo>
                <a:cubicBezTo>
                  <a:pt x="719667" y="392461"/>
                  <a:pt x="681567" y="397753"/>
                  <a:pt x="927100" y="344836"/>
                </a:cubicBezTo>
                <a:cubicBezTo>
                  <a:pt x="1172633" y="291919"/>
                  <a:pt x="1680633" y="171269"/>
                  <a:pt x="2038350" y="116236"/>
                </a:cubicBezTo>
                <a:cubicBezTo>
                  <a:pt x="2396067" y="61203"/>
                  <a:pt x="2795058" y="33686"/>
                  <a:pt x="3073400" y="14636"/>
                </a:cubicBezTo>
                <a:cubicBezTo>
                  <a:pt x="3351742" y="-4414"/>
                  <a:pt x="3481917" y="-181"/>
                  <a:pt x="3708400" y="1936"/>
                </a:cubicBezTo>
                <a:cubicBezTo>
                  <a:pt x="3934883" y="4053"/>
                  <a:pt x="4240742" y="16753"/>
                  <a:pt x="4432300" y="27336"/>
                </a:cubicBezTo>
                <a:cubicBezTo>
                  <a:pt x="4623858" y="37919"/>
                  <a:pt x="4725987" y="52736"/>
                  <a:pt x="4857750" y="6543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2185EB4-A11A-0C44-9859-42D7E5BAF6E7}"/>
              </a:ext>
            </a:extLst>
          </p:cNvPr>
          <p:cNvSpPr/>
          <p:nvPr/>
        </p:nvSpPr>
        <p:spPr>
          <a:xfrm>
            <a:off x="2645351" y="3693239"/>
            <a:ext cx="4465058" cy="141144"/>
          </a:xfrm>
          <a:custGeom>
            <a:avLst/>
            <a:gdLst>
              <a:gd name="connsiteX0" fmla="*/ 61724 w 4925824"/>
              <a:gd name="connsiteY0" fmla="*/ 592012 h 613793"/>
              <a:gd name="connsiteX1" fmla="*/ 112524 w 4925824"/>
              <a:gd name="connsiteY1" fmla="*/ 598362 h 613793"/>
              <a:gd name="connsiteX2" fmla="*/ 2335024 w 4925824"/>
              <a:gd name="connsiteY2" fmla="*/ 90362 h 613793"/>
              <a:gd name="connsiteX3" fmla="*/ 3141474 w 4925824"/>
              <a:gd name="connsiteY3" fmla="*/ 14162 h 613793"/>
              <a:gd name="connsiteX4" fmla="*/ 3884424 w 4925824"/>
              <a:gd name="connsiteY4" fmla="*/ 1462 h 613793"/>
              <a:gd name="connsiteX5" fmla="*/ 4373374 w 4925824"/>
              <a:gd name="connsiteY5" fmla="*/ 33212 h 613793"/>
              <a:gd name="connsiteX6" fmla="*/ 4570224 w 4925824"/>
              <a:gd name="connsiteY6" fmla="*/ 39562 h 613793"/>
              <a:gd name="connsiteX7" fmla="*/ 4925824 w 4925824"/>
              <a:gd name="connsiteY7" fmla="*/ 71312 h 613793"/>
              <a:gd name="connsiteX0" fmla="*/ 97611 w 4961711"/>
              <a:gd name="connsiteY0" fmla="*/ 607924 h 643532"/>
              <a:gd name="connsiteX1" fmla="*/ 148411 w 4961711"/>
              <a:gd name="connsiteY1" fmla="*/ 614274 h 643532"/>
              <a:gd name="connsiteX2" fmla="*/ 1024711 w 4961711"/>
              <a:gd name="connsiteY2" fmla="*/ 360274 h 643532"/>
              <a:gd name="connsiteX3" fmla="*/ 3177361 w 4961711"/>
              <a:gd name="connsiteY3" fmla="*/ 30074 h 643532"/>
              <a:gd name="connsiteX4" fmla="*/ 3920311 w 4961711"/>
              <a:gd name="connsiteY4" fmla="*/ 17374 h 643532"/>
              <a:gd name="connsiteX5" fmla="*/ 4409261 w 4961711"/>
              <a:gd name="connsiteY5" fmla="*/ 49124 h 643532"/>
              <a:gd name="connsiteX6" fmla="*/ 4606111 w 4961711"/>
              <a:gd name="connsiteY6" fmla="*/ 55474 h 643532"/>
              <a:gd name="connsiteX7" fmla="*/ 4961711 w 4961711"/>
              <a:gd name="connsiteY7" fmla="*/ 87224 h 643532"/>
              <a:gd name="connsiteX0" fmla="*/ 97611 w 4961711"/>
              <a:gd name="connsiteY0" fmla="*/ 607924 h 643532"/>
              <a:gd name="connsiteX1" fmla="*/ 148411 w 4961711"/>
              <a:gd name="connsiteY1" fmla="*/ 614274 h 643532"/>
              <a:gd name="connsiteX2" fmla="*/ 1024711 w 4961711"/>
              <a:gd name="connsiteY2" fmla="*/ 360274 h 643532"/>
              <a:gd name="connsiteX3" fmla="*/ 3177361 w 4961711"/>
              <a:gd name="connsiteY3" fmla="*/ 30074 h 643532"/>
              <a:gd name="connsiteX4" fmla="*/ 3920311 w 4961711"/>
              <a:gd name="connsiteY4" fmla="*/ 17374 h 643532"/>
              <a:gd name="connsiteX5" fmla="*/ 4409261 w 4961711"/>
              <a:gd name="connsiteY5" fmla="*/ 49124 h 643532"/>
              <a:gd name="connsiteX6" fmla="*/ 4606111 w 4961711"/>
              <a:gd name="connsiteY6" fmla="*/ 55474 h 643532"/>
              <a:gd name="connsiteX7" fmla="*/ 4961711 w 4961711"/>
              <a:gd name="connsiteY7" fmla="*/ 87224 h 643532"/>
              <a:gd name="connsiteX0" fmla="*/ 97611 w 4961711"/>
              <a:gd name="connsiteY0" fmla="*/ 593460 h 629068"/>
              <a:gd name="connsiteX1" fmla="*/ 148411 w 4961711"/>
              <a:gd name="connsiteY1" fmla="*/ 599810 h 629068"/>
              <a:gd name="connsiteX2" fmla="*/ 1024711 w 4961711"/>
              <a:gd name="connsiteY2" fmla="*/ 345810 h 629068"/>
              <a:gd name="connsiteX3" fmla="*/ 2135961 w 4961711"/>
              <a:gd name="connsiteY3" fmla="*/ 117210 h 629068"/>
              <a:gd name="connsiteX4" fmla="*/ 3920311 w 4961711"/>
              <a:gd name="connsiteY4" fmla="*/ 2910 h 629068"/>
              <a:gd name="connsiteX5" fmla="*/ 4409261 w 4961711"/>
              <a:gd name="connsiteY5" fmla="*/ 34660 h 629068"/>
              <a:gd name="connsiteX6" fmla="*/ 4606111 w 4961711"/>
              <a:gd name="connsiteY6" fmla="*/ 41010 h 629068"/>
              <a:gd name="connsiteX7" fmla="*/ 4961711 w 4961711"/>
              <a:gd name="connsiteY7" fmla="*/ 72760 h 629068"/>
              <a:gd name="connsiteX0" fmla="*/ 97611 w 4961711"/>
              <a:gd name="connsiteY0" fmla="*/ 593460 h 629068"/>
              <a:gd name="connsiteX1" fmla="*/ 148411 w 4961711"/>
              <a:gd name="connsiteY1" fmla="*/ 599810 h 629068"/>
              <a:gd name="connsiteX2" fmla="*/ 1024711 w 4961711"/>
              <a:gd name="connsiteY2" fmla="*/ 345810 h 629068"/>
              <a:gd name="connsiteX3" fmla="*/ 2135961 w 4961711"/>
              <a:gd name="connsiteY3" fmla="*/ 117210 h 629068"/>
              <a:gd name="connsiteX4" fmla="*/ 3920311 w 4961711"/>
              <a:gd name="connsiteY4" fmla="*/ 2910 h 629068"/>
              <a:gd name="connsiteX5" fmla="*/ 4409261 w 4961711"/>
              <a:gd name="connsiteY5" fmla="*/ 34660 h 629068"/>
              <a:gd name="connsiteX6" fmla="*/ 4606111 w 4961711"/>
              <a:gd name="connsiteY6" fmla="*/ 41010 h 629068"/>
              <a:gd name="connsiteX7" fmla="*/ 4961711 w 4961711"/>
              <a:gd name="connsiteY7" fmla="*/ 72760 h 629068"/>
              <a:gd name="connsiteX0" fmla="*/ 97611 w 4961711"/>
              <a:gd name="connsiteY0" fmla="*/ 581565 h 617173"/>
              <a:gd name="connsiteX1" fmla="*/ 148411 w 4961711"/>
              <a:gd name="connsiteY1" fmla="*/ 587915 h 617173"/>
              <a:gd name="connsiteX2" fmla="*/ 1024711 w 4961711"/>
              <a:gd name="connsiteY2" fmla="*/ 333915 h 617173"/>
              <a:gd name="connsiteX3" fmla="*/ 2135961 w 4961711"/>
              <a:gd name="connsiteY3" fmla="*/ 105315 h 617173"/>
              <a:gd name="connsiteX4" fmla="*/ 3171011 w 4961711"/>
              <a:gd name="connsiteY4" fmla="*/ 3715 h 617173"/>
              <a:gd name="connsiteX5" fmla="*/ 4409261 w 4961711"/>
              <a:gd name="connsiteY5" fmla="*/ 22765 h 617173"/>
              <a:gd name="connsiteX6" fmla="*/ 4606111 w 4961711"/>
              <a:gd name="connsiteY6" fmla="*/ 29115 h 617173"/>
              <a:gd name="connsiteX7" fmla="*/ 4961711 w 4961711"/>
              <a:gd name="connsiteY7" fmla="*/ 60865 h 617173"/>
              <a:gd name="connsiteX0" fmla="*/ 97611 w 4961711"/>
              <a:gd name="connsiteY0" fmla="*/ 577850 h 613458"/>
              <a:gd name="connsiteX1" fmla="*/ 148411 w 4961711"/>
              <a:gd name="connsiteY1" fmla="*/ 584200 h 613458"/>
              <a:gd name="connsiteX2" fmla="*/ 1024711 w 4961711"/>
              <a:gd name="connsiteY2" fmla="*/ 330200 h 613458"/>
              <a:gd name="connsiteX3" fmla="*/ 2135961 w 4961711"/>
              <a:gd name="connsiteY3" fmla="*/ 101600 h 613458"/>
              <a:gd name="connsiteX4" fmla="*/ 3171011 w 4961711"/>
              <a:gd name="connsiteY4" fmla="*/ 0 h 613458"/>
              <a:gd name="connsiteX5" fmla="*/ 4409261 w 4961711"/>
              <a:gd name="connsiteY5" fmla="*/ 19050 h 613458"/>
              <a:gd name="connsiteX6" fmla="*/ 4606111 w 4961711"/>
              <a:gd name="connsiteY6" fmla="*/ 25400 h 613458"/>
              <a:gd name="connsiteX7" fmla="*/ 4961711 w 4961711"/>
              <a:gd name="connsiteY7" fmla="*/ 57150 h 613458"/>
              <a:gd name="connsiteX0" fmla="*/ 97611 w 4961711"/>
              <a:gd name="connsiteY0" fmla="*/ 590550 h 626158"/>
              <a:gd name="connsiteX1" fmla="*/ 148411 w 4961711"/>
              <a:gd name="connsiteY1" fmla="*/ 596900 h 626158"/>
              <a:gd name="connsiteX2" fmla="*/ 1024711 w 4961711"/>
              <a:gd name="connsiteY2" fmla="*/ 342900 h 626158"/>
              <a:gd name="connsiteX3" fmla="*/ 2135961 w 4961711"/>
              <a:gd name="connsiteY3" fmla="*/ 114300 h 626158"/>
              <a:gd name="connsiteX4" fmla="*/ 3171011 w 4961711"/>
              <a:gd name="connsiteY4" fmla="*/ 12700 h 626158"/>
              <a:gd name="connsiteX5" fmla="*/ 3806011 w 4961711"/>
              <a:gd name="connsiteY5" fmla="*/ 0 h 626158"/>
              <a:gd name="connsiteX6" fmla="*/ 4606111 w 4961711"/>
              <a:gd name="connsiteY6" fmla="*/ 38100 h 626158"/>
              <a:gd name="connsiteX7" fmla="*/ 4961711 w 4961711"/>
              <a:gd name="connsiteY7" fmla="*/ 69850 h 626158"/>
              <a:gd name="connsiteX0" fmla="*/ 97611 w 4961711"/>
              <a:gd name="connsiteY0" fmla="*/ 592486 h 628094"/>
              <a:gd name="connsiteX1" fmla="*/ 148411 w 4961711"/>
              <a:gd name="connsiteY1" fmla="*/ 598836 h 628094"/>
              <a:gd name="connsiteX2" fmla="*/ 1024711 w 4961711"/>
              <a:gd name="connsiteY2" fmla="*/ 344836 h 628094"/>
              <a:gd name="connsiteX3" fmla="*/ 2135961 w 4961711"/>
              <a:gd name="connsiteY3" fmla="*/ 116236 h 628094"/>
              <a:gd name="connsiteX4" fmla="*/ 3171011 w 4961711"/>
              <a:gd name="connsiteY4" fmla="*/ 14636 h 628094"/>
              <a:gd name="connsiteX5" fmla="*/ 3806011 w 4961711"/>
              <a:gd name="connsiteY5" fmla="*/ 1936 h 628094"/>
              <a:gd name="connsiteX6" fmla="*/ 4529911 w 4961711"/>
              <a:gd name="connsiteY6" fmla="*/ 27336 h 628094"/>
              <a:gd name="connsiteX7" fmla="*/ 4961711 w 4961711"/>
              <a:gd name="connsiteY7" fmla="*/ 71786 h 628094"/>
              <a:gd name="connsiteX0" fmla="*/ 97611 w 4955361"/>
              <a:gd name="connsiteY0" fmla="*/ 592486 h 628094"/>
              <a:gd name="connsiteX1" fmla="*/ 148411 w 4955361"/>
              <a:gd name="connsiteY1" fmla="*/ 598836 h 628094"/>
              <a:gd name="connsiteX2" fmla="*/ 1024711 w 4955361"/>
              <a:gd name="connsiteY2" fmla="*/ 344836 h 628094"/>
              <a:gd name="connsiteX3" fmla="*/ 2135961 w 4955361"/>
              <a:gd name="connsiteY3" fmla="*/ 116236 h 628094"/>
              <a:gd name="connsiteX4" fmla="*/ 3171011 w 4955361"/>
              <a:gd name="connsiteY4" fmla="*/ 14636 h 628094"/>
              <a:gd name="connsiteX5" fmla="*/ 3806011 w 4955361"/>
              <a:gd name="connsiteY5" fmla="*/ 1936 h 628094"/>
              <a:gd name="connsiteX6" fmla="*/ 4529911 w 4955361"/>
              <a:gd name="connsiteY6" fmla="*/ 27336 h 628094"/>
              <a:gd name="connsiteX7" fmla="*/ 4955361 w 4955361"/>
              <a:gd name="connsiteY7" fmla="*/ 65436 h 628094"/>
              <a:gd name="connsiteX0" fmla="*/ 0 w 4857750"/>
              <a:gd name="connsiteY0" fmla="*/ 592486 h 592486"/>
              <a:gd name="connsiteX1" fmla="*/ 565150 w 4857750"/>
              <a:gd name="connsiteY1" fmla="*/ 433736 h 592486"/>
              <a:gd name="connsiteX2" fmla="*/ 927100 w 4857750"/>
              <a:gd name="connsiteY2" fmla="*/ 344836 h 592486"/>
              <a:gd name="connsiteX3" fmla="*/ 2038350 w 4857750"/>
              <a:gd name="connsiteY3" fmla="*/ 116236 h 592486"/>
              <a:gd name="connsiteX4" fmla="*/ 3073400 w 4857750"/>
              <a:gd name="connsiteY4" fmla="*/ 14636 h 592486"/>
              <a:gd name="connsiteX5" fmla="*/ 3708400 w 4857750"/>
              <a:gd name="connsiteY5" fmla="*/ 1936 h 592486"/>
              <a:gd name="connsiteX6" fmla="*/ 4432300 w 4857750"/>
              <a:gd name="connsiteY6" fmla="*/ 27336 h 592486"/>
              <a:gd name="connsiteX7" fmla="*/ 4857750 w 4857750"/>
              <a:gd name="connsiteY7" fmla="*/ 65436 h 592486"/>
              <a:gd name="connsiteX0" fmla="*/ 0 w 4432572"/>
              <a:gd name="connsiteY0" fmla="*/ 616459 h 622809"/>
              <a:gd name="connsiteX1" fmla="*/ 565150 w 4432572"/>
              <a:gd name="connsiteY1" fmla="*/ 457709 h 622809"/>
              <a:gd name="connsiteX2" fmla="*/ 927100 w 4432572"/>
              <a:gd name="connsiteY2" fmla="*/ 368809 h 622809"/>
              <a:gd name="connsiteX3" fmla="*/ 2038350 w 4432572"/>
              <a:gd name="connsiteY3" fmla="*/ 140209 h 622809"/>
              <a:gd name="connsiteX4" fmla="*/ 3073400 w 4432572"/>
              <a:gd name="connsiteY4" fmla="*/ 38609 h 622809"/>
              <a:gd name="connsiteX5" fmla="*/ 3708400 w 4432572"/>
              <a:gd name="connsiteY5" fmla="*/ 25909 h 622809"/>
              <a:gd name="connsiteX6" fmla="*/ 4432300 w 4432572"/>
              <a:gd name="connsiteY6" fmla="*/ 51309 h 622809"/>
              <a:gd name="connsiteX7" fmla="*/ 3625850 w 4432572"/>
              <a:gd name="connsiteY7" fmla="*/ 622809 h 622809"/>
              <a:gd name="connsiteX0" fmla="*/ 0 w 3709346"/>
              <a:gd name="connsiteY0" fmla="*/ 633827 h 672177"/>
              <a:gd name="connsiteX1" fmla="*/ 565150 w 3709346"/>
              <a:gd name="connsiteY1" fmla="*/ 475077 h 672177"/>
              <a:gd name="connsiteX2" fmla="*/ 927100 w 3709346"/>
              <a:gd name="connsiteY2" fmla="*/ 386177 h 672177"/>
              <a:gd name="connsiteX3" fmla="*/ 2038350 w 3709346"/>
              <a:gd name="connsiteY3" fmla="*/ 157577 h 672177"/>
              <a:gd name="connsiteX4" fmla="*/ 3073400 w 3709346"/>
              <a:gd name="connsiteY4" fmla="*/ 55977 h 672177"/>
              <a:gd name="connsiteX5" fmla="*/ 3708400 w 3709346"/>
              <a:gd name="connsiteY5" fmla="*/ 43277 h 672177"/>
              <a:gd name="connsiteX6" fmla="*/ 3225800 w 3709346"/>
              <a:gd name="connsiteY6" fmla="*/ 627477 h 672177"/>
              <a:gd name="connsiteX7" fmla="*/ 3625850 w 3709346"/>
              <a:gd name="connsiteY7" fmla="*/ 640177 h 672177"/>
              <a:gd name="connsiteX0" fmla="*/ 0 w 3709033"/>
              <a:gd name="connsiteY0" fmla="*/ 633827 h 640177"/>
              <a:gd name="connsiteX1" fmla="*/ 565150 w 3709033"/>
              <a:gd name="connsiteY1" fmla="*/ 475077 h 640177"/>
              <a:gd name="connsiteX2" fmla="*/ 927100 w 3709033"/>
              <a:gd name="connsiteY2" fmla="*/ 386177 h 640177"/>
              <a:gd name="connsiteX3" fmla="*/ 2038350 w 3709033"/>
              <a:gd name="connsiteY3" fmla="*/ 157577 h 640177"/>
              <a:gd name="connsiteX4" fmla="*/ 3073400 w 3709033"/>
              <a:gd name="connsiteY4" fmla="*/ 55977 h 640177"/>
              <a:gd name="connsiteX5" fmla="*/ 3708400 w 3709033"/>
              <a:gd name="connsiteY5" fmla="*/ 43277 h 640177"/>
              <a:gd name="connsiteX6" fmla="*/ 3225800 w 3709033"/>
              <a:gd name="connsiteY6" fmla="*/ 627477 h 640177"/>
              <a:gd name="connsiteX7" fmla="*/ 3625850 w 3709033"/>
              <a:gd name="connsiteY7" fmla="*/ 640177 h 640177"/>
              <a:gd name="connsiteX0" fmla="*/ 0 w 3625850"/>
              <a:gd name="connsiteY0" fmla="*/ 600394 h 608265"/>
              <a:gd name="connsiteX1" fmla="*/ 565150 w 3625850"/>
              <a:gd name="connsiteY1" fmla="*/ 441644 h 608265"/>
              <a:gd name="connsiteX2" fmla="*/ 927100 w 3625850"/>
              <a:gd name="connsiteY2" fmla="*/ 352744 h 608265"/>
              <a:gd name="connsiteX3" fmla="*/ 2038350 w 3625850"/>
              <a:gd name="connsiteY3" fmla="*/ 124144 h 608265"/>
              <a:gd name="connsiteX4" fmla="*/ 3073400 w 3625850"/>
              <a:gd name="connsiteY4" fmla="*/ 22544 h 608265"/>
              <a:gd name="connsiteX5" fmla="*/ 2717800 w 3625850"/>
              <a:gd name="connsiteY5" fmla="*/ 555944 h 608265"/>
              <a:gd name="connsiteX6" fmla="*/ 3225800 w 3625850"/>
              <a:gd name="connsiteY6" fmla="*/ 594044 h 608265"/>
              <a:gd name="connsiteX7" fmla="*/ 3625850 w 3625850"/>
              <a:gd name="connsiteY7" fmla="*/ 606744 h 608265"/>
              <a:gd name="connsiteX0" fmla="*/ 0 w 3225800"/>
              <a:gd name="connsiteY0" fmla="*/ 600394 h 608265"/>
              <a:gd name="connsiteX1" fmla="*/ 565150 w 3225800"/>
              <a:gd name="connsiteY1" fmla="*/ 441644 h 608265"/>
              <a:gd name="connsiteX2" fmla="*/ 927100 w 3225800"/>
              <a:gd name="connsiteY2" fmla="*/ 352744 h 608265"/>
              <a:gd name="connsiteX3" fmla="*/ 2038350 w 3225800"/>
              <a:gd name="connsiteY3" fmla="*/ 124144 h 608265"/>
              <a:gd name="connsiteX4" fmla="*/ 3073400 w 3225800"/>
              <a:gd name="connsiteY4" fmla="*/ 22544 h 608265"/>
              <a:gd name="connsiteX5" fmla="*/ 2717800 w 3225800"/>
              <a:gd name="connsiteY5" fmla="*/ 555944 h 608265"/>
              <a:gd name="connsiteX6" fmla="*/ 3225800 w 3225800"/>
              <a:gd name="connsiteY6" fmla="*/ 594044 h 608265"/>
              <a:gd name="connsiteX0" fmla="*/ 0 w 3090289"/>
              <a:gd name="connsiteY0" fmla="*/ 600394 h 600394"/>
              <a:gd name="connsiteX1" fmla="*/ 565150 w 3090289"/>
              <a:gd name="connsiteY1" fmla="*/ 441644 h 600394"/>
              <a:gd name="connsiteX2" fmla="*/ 927100 w 3090289"/>
              <a:gd name="connsiteY2" fmla="*/ 352744 h 600394"/>
              <a:gd name="connsiteX3" fmla="*/ 2038350 w 3090289"/>
              <a:gd name="connsiteY3" fmla="*/ 124144 h 600394"/>
              <a:gd name="connsiteX4" fmla="*/ 3073400 w 3090289"/>
              <a:gd name="connsiteY4" fmla="*/ 22544 h 600394"/>
              <a:gd name="connsiteX5" fmla="*/ 2717800 w 3090289"/>
              <a:gd name="connsiteY5" fmla="*/ 555944 h 600394"/>
              <a:gd name="connsiteX0" fmla="*/ 0 w 3073400"/>
              <a:gd name="connsiteY0" fmla="*/ 600394 h 600394"/>
              <a:gd name="connsiteX1" fmla="*/ 565150 w 3073400"/>
              <a:gd name="connsiteY1" fmla="*/ 441644 h 600394"/>
              <a:gd name="connsiteX2" fmla="*/ 927100 w 3073400"/>
              <a:gd name="connsiteY2" fmla="*/ 352744 h 600394"/>
              <a:gd name="connsiteX3" fmla="*/ 2038350 w 3073400"/>
              <a:gd name="connsiteY3" fmla="*/ 124144 h 600394"/>
              <a:gd name="connsiteX4" fmla="*/ 3073400 w 3073400"/>
              <a:gd name="connsiteY4" fmla="*/ 22544 h 600394"/>
              <a:gd name="connsiteX0" fmla="*/ 0 w 2038350"/>
              <a:gd name="connsiteY0" fmla="*/ 476250 h 476250"/>
              <a:gd name="connsiteX1" fmla="*/ 565150 w 2038350"/>
              <a:gd name="connsiteY1" fmla="*/ 317500 h 476250"/>
              <a:gd name="connsiteX2" fmla="*/ 927100 w 2038350"/>
              <a:gd name="connsiteY2" fmla="*/ 228600 h 476250"/>
              <a:gd name="connsiteX3" fmla="*/ 2038350 w 2038350"/>
              <a:gd name="connsiteY3" fmla="*/ 0 h 476250"/>
              <a:gd name="connsiteX0" fmla="*/ 0 w 3638550"/>
              <a:gd name="connsiteY0" fmla="*/ 252890 h 253897"/>
              <a:gd name="connsiteX1" fmla="*/ 565150 w 3638550"/>
              <a:gd name="connsiteY1" fmla="*/ 94140 h 253897"/>
              <a:gd name="connsiteX2" fmla="*/ 927100 w 3638550"/>
              <a:gd name="connsiteY2" fmla="*/ 5240 h 253897"/>
              <a:gd name="connsiteX3" fmla="*/ 3638550 w 3638550"/>
              <a:gd name="connsiteY3" fmla="*/ 246540 h 253897"/>
              <a:gd name="connsiteX0" fmla="*/ 0 w 3638550"/>
              <a:gd name="connsiteY0" fmla="*/ 252890 h 252890"/>
              <a:gd name="connsiteX1" fmla="*/ 565150 w 3638550"/>
              <a:gd name="connsiteY1" fmla="*/ 94140 h 252890"/>
              <a:gd name="connsiteX2" fmla="*/ 927100 w 3638550"/>
              <a:gd name="connsiteY2" fmla="*/ 5240 h 252890"/>
              <a:gd name="connsiteX3" fmla="*/ 3638550 w 3638550"/>
              <a:gd name="connsiteY3" fmla="*/ 246540 h 252890"/>
              <a:gd name="connsiteX0" fmla="*/ 0 w 3638550"/>
              <a:gd name="connsiteY0" fmla="*/ 158750 h 158750"/>
              <a:gd name="connsiteX1" fmla="*/ 565150 w 3638550"/>
              <a:gd name="connsiteY1" fmla="*/ 0 h 158750"/>
              <a:gd name="connsiteX2" fmla="*/ 1885950 w 3638550"/>
              <a:gd name="connsiteY2" fmla="*/ 69850 h 158750"/>
              <a:gd name="connsiteX3" fmla="*/ 3638550 w 3638550"/>
              <a:gd name="connsiteY3" fmla="*/ 152400 h 158750"/>
              <a:gd name="connsiteX0" fmla="*/ 0 w 3638550"/>
              <a:gd name="connsiteY0" fmla="*/ 89196 h 89196"/>
              <a:gd name="connsiteX1" fmla="*/ 641350 w 3638550"/>
              <a:gd name="connsiteY1" fmla="*/ 57446 h 89196"/>
              <a:gd name="connsiteX2" fmla="*/ 1885950 w 3638550"/>
              <a:gd name="connsiteY2" fmla="*/ 296 h 89196"/>
              <a:gd name="connsiteX3" fmla="*/ 3638550 w 3638550"/>
              <a:gd name="connsiteY3" fmla="*/ 82846 h 89196"/>
              <a:gd name="connsiteX0" fmla="*/ 0 w 3638550"/>
              <a:gd name="connsiteY0" fmla="*/ 89364 h 89364"/>
              <a:gd name="connsiteX1" fmla="*/ 641350 w 3638550"/>
              <a:gd name="connsiteY1" fmla="*/ 57614 h 89364"/>
              <a:gd name="connsiteX2" fmla="*/ 1885950 w 3638550"/>
              <a:gd name="connsiteY2" fmla="*/ 464 h 89364"/>
              <a:gd name="connsiteX3" fmla="*/ 3638550 w 3638550"/>
              <a:gd name="connsiteY3" fmla="*/ 83014 h 89364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5850" h="108239">
                <a:moveTo>
                  <a:pt x="0" y="108239"/>
                </a:moveTo>
                <a:cubicBezTo>
                  <a:pt x="607483" y="61672"/>
                  <a:pt x="316442" y="75431"/>
                  <a:pt x="628650" y="57439"/>
                </a:cubicBezTo>
                <a:cubicBezTo>
                  <a:pt x="940858" y="39447"/>
                  <a:pt x="1297517" y="-3944"/>
                  <a:pt x="1873250" y="289"/>
                </a:cubicBezTo>
                <a:cubicBezTo>
                  <a:pt x="2448983" y="4522"/>
                  <a:pt x="3020483" y="68022"/>
                  <a:pt x="3625850" y="8283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7DEAB0CB-BBAD-8D4D-AE22-302C1BDB425F}"/>
              </a:ext>
            </a:extLst>
          </p:cNvPr>
          <p:cNvSpPr/>
          <p:nvPr/>
        </p:nvSpPr>
        <p:spPr>
          <a:xfrm>
            <a:off x="7082614" y="3012611"/>
            <a:ext cx="1431008" cy="66779"/>
          </a:xfrm>
          <a:custGeom>
            <a:avLst/>
            <a:gdLst>
              <a:gd name="connsiteX0" fmla="*/ 61724 w 4925824"/>
              <a:gd name="connsiteY0" fmla="*/ 592012 h 613793"/>
              <a:gd name="connsiteX1" fmla="*/ 112524 w 4925824"/>
              <a:gd name="connsiteY1" fmla="*/ 598362 h 613793"/>
              <a:gd name="connsiteX2" fmla="*/ 2335024 w 4925824"/>
              <a:gd name="connsiteY2" fmla="*/ 90362 h 613793"/>
              <a:gd name="connsiteX3" fmla="*/ 3141474 w 4925824"/>
              <a:gd name="connsiteY3" fmla="*/ 14162 h 613793"/>
              <a:gd name="connsiteX4" fmla="*/ 3884424 w 4925824"/>
              <a:gd name="connsiteY4" fmla="*/ 1462 h 613793"/>
              <a:gd name="connsiteX5" fmla="*/ 4373374 w 4925824"/>
              <a:gd name="connsiteY5" fmla="*/ 33212 h 613793"/>
              <a:gd name="connsiteX6" fmla="*/ 4570224 w 4925824"/>
              <a:gd name="connsiteY6" fmla="*/ 39562 h 613793"/>
              <a:gd name="connsiteX7" fmla="*/ 4925824 w 4925824"/>
              <a:gd name="connsiteY7" fmla="*/ 71312 h 613793"/>
              <a:gd name="connsiteX0" fmla="*/ 97611 w 4961711"/>
              <a:gd name="connsiteY0" fmla="*/ 607924 h 643532"/>
              <a:gd name="connsiteX1" fmla="*/ 148411 w 4961711"/>
              <a:gd name="connsiteY1" fmla="*/ 614274 h 643532"/>
              <a:gd name="connsiteX2" fmla="*/ 1024711 w 4961711"/>
              <a:gd name="connsiteY2" fmla="*/ 360274 h 643532"/>
              <a:gd name="connsiteX3" fmla="*/ 3177361 w 4961711"/>
              <a:gd name="connsiteY3" fmla="*/ 30074 h 643532"/>
              <a:gd name="connsiteX4" fmla="*/ 3920311 w 4961711"/>
              <a:gd name="connsiteY4" fmla="*/ 17374 h 643532"/>
              <a:gd name="connsiteX5" fmla="*/ 4409261 w 4961711"/>
              <a:gd name="connsiteY5" fmla="*/ 49124 h 643532"/>
              <a:gd name="connsiteX6" fmla="*/ 4606111 w 4961711"/>
              <a:gd name="connsiteY6" fmla="*/ 55474 h 643532"/>
              <a:gd name="connsiteX7" fmla="*/ 4961711 w 4961711"/>
              <a:gd name="connsiteY7" fmla="*/ 87224 h 643532"/>
              <a:gd name="connsiteX0" fmla="*/ 97611 w 4961711"/>
              <a:gd name="connsiteY0" fmla="*/ 607924 h 643532"/>
              <a:gd name="connsiteX1" fmla="*/ 148411 w 4961711"/>
              <a:gd name="connsiteY1" fmla="*/ 614274 h 643532"/>
              <a:gd name="connsiteX2" fmla="*/ 1024711 w 4961711"/>
              <a:gd name="connsiteY2" fmla="*/ 360274 h 643532"/>
              <a:gd name="connsiteX3" fmla="*/ 3177361 w 4961711"/>
              <a:gd name="connsiteY3" fmla="*/ 30074 h 643532"/>
              <a:gd name="connsiteX4" fmla="*/ 3920311 w 4961711"/>
              <a:gd name="connsiteY4" fmla="*/ 17374 h 643532"/>
              <a:gd name="connsiteX5" fmla="*/ 4409261 w 4961711"/>
              <a:gd name="connsiteY5" fmla="*/ 49124 h 643532"/>
              <a:gd name="connsiteX6" fmla="*/ 4606111 w 4961711"/>
              <a:gd name="connsiteY6" fmla="*/ 55474 h 643532"/>
              <a:gd name="connsiteX7" fmla="*/ 4961711 w 4961711"/>
              <a:gd name="connsiteY7" fmla="*/ 87224 h 643532"/>
              <a:gd name="connsiteX0" fmla="*/ 97611 w 4961711"/>
              <a:gd name="connsiteY0" fmla="*/ 593460 h 629068"/>
              <a:gd name="connsiteX1" fmla="*/ 148411 w 4961711"/>
              <a:gd name="connsiteY1" fmla="*/ 599810 h 629068"/>
              <a:gd name="connsiteX2" fmla="*/ 1024711 w 4961711"/>
              <a:gd name="connsiteY2" fmla="*/ 345810 h 629068"/>
              <a:gd name="connsiteX3" fmla="*/ 2135961 w 4961711"/>
              <a:gd name="connsiteY3" fmla="*/ 117210 h 629068"/>
              <a:gd name="connsiteX4" fmla="*/ 3920311 w 4961711"/>
              <a:gd name="connsiteY4" fmla="*/ 2910 h 629068"/>
              <a:gd name="connsiteX5" fmla="*/ 4409261 w 4961711"/>
              <a:gd name="connsiteY5" fmla="*/ 34660 h 629068"/>
              <a:gd name="connsiteX6" fmla="*/ 4606111 w 4961711"/>
              <a:gd name="connsiteY6" fmla="*/ 41010 h 629068"/>
              <a:gd name="connsiteX7" fmla="*/ 4961711 w 4961711"/>
              <a:gd name="connsiteY7" fmla="*/ 72760 h 629068"/>
              <a:gd name="connsiteX0" fmla="*/ 97611 w 4961711"/>
              <a:gd name="connsiteY0" fmla="*/ 593460 h 629068"/>
              <a:gd name="connsiteX1" fmla="*/ 148411 w 4961711"/>
              <a:gd name="connsiteY1" fmla="*/ 599810 h 629068"/>
              <a:gd name="connsiteX2" fmla="*/ 1024711 w 4961711"/>
              <a:gd name="connsiteY2" fmla="*/ 345810 h 629068"/>
              <a:gd name="connsiteX3" fmla="*/ 2135961 w 4961711"/>
              <a:gd name="connsiteY3" fmla="*/ 117210 h 629068"/>
              <a:gd name="connsiteX4" fmla="*/ 3920311 w 4961711"/>
              <a:gd name="connsiteY4" fmla="*/ 2910 h 629068"/>
              <a:gd name="connsiteX5" fmla="*/ 4409261 w 4961711"/>
              <a:gd name="connsiteY5" fmla="*/ 34660 h 629068"/>
              <a:gd name="connsiteX6" fmla="*/ 4606111 w 4961711"/>
              <a:gd name="connsiteY6" fmla="*/ 41010 h 629068"/>
              <a:gd name="connsiteX7" fmla="*/ 4961711 w 4961711"/>
              <a:gd name="connsiteY7" fmla="*/ 72760 h 629068"/>
              <a:gd name="connsiteX0" fmla="*/ 97611 w 4961711"/>
              <a:gd name="connsiteY0" fmla="*/ 581565 h 617173"/>
              <a:gd name="connsiteX1" fmla="*/ 148411 w 4961711"/>
              <a:gd name="connsiteY1" fmla="*/ 587915 h 617173"/>
              <a:gd name="connsiteX2" fmla="*/ 1024711 w 4961711"/>
              <a:gd name="connsiteY2" fmla="*/ 333915 h 617173"/>
              <a:gd name="connsiteX3" fmla="*/ 2135961 w 4961711"/>
              <a:gd name="connsiteY3" fmla="*/ 105315 h 617173"/>
              <a:gd name="connsiteX4" fmla="*/ 3171011 w 4961711"/>
              <a:gd name="connsiteY4" fmla="*/ 3715 h 617173"/>
              <a:gd name="connsiteX5" fmla="*/ 4409261 w 4961711"/>
              <a:gd name="connsiteY5" fmla="*/ 22765 h 617173"/>
              <a:gd name="connsiteX6" fmla="*/ 4606111 w 4961711"/>
              <a:gd name="connsiteY6" fmla="*/ 29115 h 617173"/>
              <a:gd name="connsiteX7" fmla="*/ 4961711 w 4961711"/>
              <a:gd name="connsiteY7" fmla="*/ 60865 h 617173"/>
              <a:gd name="connsiteX0" fmla="*/ 97611 w 4961711"/>
              <a:gd name="connsiteY0" fmla="*/ 577850 h 613458"/>
              <a:gd name="connsiteX1" fmla="*/ 148411 w 4961711"/>
              <a:gd name="connsiteY1" fmla="*/ 584200 h 613458"/>
              <a:gd name="connsiteX2" fmla="*/ 1024711 w 4961711"/>
              <a:gd name="connsiteY2" fmla="*/ 330200 h 613458"/>
              <a:gd name="connsiteX3" fmla="*/ 2135961 w 4961711"/>
              <a:gd name="connsiteY3" fmla="*/ 101600 h 613458"/>
              <a:gd name="connsiteX4" fmla="*/ 3171011 w 4961711"/>
              <a:gd name="connsiteY4" fmla="*/ 0 h 613458"/>
              <a:gd name="connsiteX5" fmla="*/ 4409261 w 4961711"/>
              <a:gd name="connsiteY5" fmla="*/ 19050 h 613458"/>
              <a:gd name="connsiteX6" fmla="*/ 4606111 w 4961711"/>
              <a:gd name="connsiteY6" fmla="*/ 25400 h 613458"/>
              <a:gd name="connsiteX7" fmla="*/ 4961711 w 4961711"/>
              <a:gd name="connsiteY7" fmla="*/ 57150 h 613458"/>
              <a:gd name="connsiteX0" fmla="*/ 97611 w 4961711"/>
              <a:gd name="connsiteY0" fmla="*/ 590550 h 626158"/>
              <a:gd name="connsiteX1" fmla="*/ 148411 w 4961711"/>
              <a:gd name="connsiteY1" fmla="*/ 596900 h 626158"/>
              <a:gd name="connsiteX2" fmla="*/ 1024711 w 4961711"/>
              <a:gd name="connsiteY2" fmla="*/ 342900 h 626158"/>
              <a:gd name="connsiteX3" fmla="*/ 2135961 w 4961711"/>
              <a:gd name="connsiteY3" fmla="*/ 114300 h 626158"/>
              <a:gd name="connsiteX4" fmla="*/ 3171011 w 4961711"/>
              <a:gd name="connsiteY4" fmla="*/ 12700 h 626158"/>
              <a:gd name="connsiteX5" fmla="*/ 3806011 w 4961711"/>
              <a:gd name="connsiteY5" fmla="*/ 0 h 626158"/>
              <a:gd name="connsiteX6" fmla="*/ 4606111 w 4961711"/>
              <a:gd name="connsiteY6" fmla="*/ 38100 h 626158"/>
              <a:gd name="connsiteX7" fmla="*/ 4961711 w 4961711"/>
              <a:gd name="connsiteY7" fmla="*/ 69850 h 626158"/>
              <a:gd name="connsiteX0" fmla="*/ 97611 w 4961711"/>
              <a:gd name="connsiteY0" fmla="*/ 592486 h 628094"/>
              <a:gd name="connsiteX1" fmla="*/ 148411 w 4961711"/>
              <a:gd name="connsiteY1" fmla="*/ 598836 h 628094"/>
              <a:gd name="connsiteX2" fmla="*/ 1024711 w 4961711"/>
              <a:gd name="connsiteY2" fmla="*/ 344836 h 628094"/>
              <a:gd name="connsiteX3" fmla="*/ 2135961 w 4961711"/>
              <a:gd name="connsiteY3" fmla="*/ 116236 h 628094"/>
              <a:gd name="connsiteX4" fmla="*/ 3171011 w 4961711"/>
              <a:gd name="connsiteY4" fmla="*/ 14636 h 628094"/>
              <a:gd name="connsiteX5" fmla="*/ 3806011 w 4961711"/>
              <a:gd name="connsiteY5" fmla="*/ 1936 h 628094"/>
              <a:gd name="connsiteX6" fmla="*/ 4529911 w 4961711"/>
              <a:gd name="connsiteY6" fmla="*/ 27336 h 628094"/>
              <a:gd name="connsiteX7" fmla="*/ 4961711 w 4961711"/>
              <a:gd name="connsiteY7" fmla="*/ 71786 h 628094"/>
              <a:gd name="connsiteX0" fmla="*/ 97611 w 4955361"/>
              <a:gd name="connsiteY0" fmla="*/ 592486 h 628094"/>
              <a:gd name="connsiteX1" fmla="*/ 148411 w 4955361"/>
              <a:gd name="connsiteY1" fmla="*/ 598836 h 628094"/>
              <a:gd name="connsiteX2" fmla="*/ 1024711 w 4955361"/>
              <a:gd name="connsiteY2" fmla="*/ 344836 h 628094"/>
              <a:gd name="connsiteX3" fmla="*/ 2135961 w 4955361"/>
              <a:gd name="connsiteY3" fmla="*/ 116236 h 628094"/>
              <a:gd name="connsiteX4" fmla="*/ 3171011 w 4955361"/>
              <a:gd name="connsiteY4" fmla="*/ 14636 h 628094"/>
              <a:gd name="connsiteX5" fmla="*/ 3806011 w 4955361"/>
              <a:gd name="connsiteY5" fmla="*/ 1936 h 628094"/>
              <a:gd name="connsiteX6" fmla="*/ 4529911 w 4955361"/>
              <a:gd name="connsiteY6" fmla="*/ 27336 h 628094"/>
              <a:gd name="connsiteX7" fmla="*/ 4955361 w 4955361"/>
              <a:gd name="connsiteY7" fmla="*/ 65436 h 628094"/>
              <a:gd name="connsiteX0" fmla="*/ 0 w 4857750"/>
              <a:gd name="connsiteY0" fmla="*/ 592486 h 592486"/>
              <a:gd name="connsiteX1" fmla="*/ 565150 w 4857750"/>
              <a:gd name="connsiteY1" fmla="*/ 433736 h 592486"/>
              <a:gd name="connsiteX2" fmla="*/ 927100 w 4857750"/>
              <a:gd name="connsiteY2" fmla="*/ 344836 h 592486"/>
              <a:gd name="connsiteX3" fmla="*/ 2038350 w 4857750"/>
              <a:gd name="connsiteY3" fmla="*/ 116236 h 592486"/>
              <a:gd name="connsiteX4" fmla="*/ 3073400 w 4857750"/>
              <a:gd name="connsiteY4" fmla="*/ 14636 h 592486"/>
              <a:gd name="connsiteX5" fmla="*/ 3708400 w 4857750"/>
              <a:gd name="connsiteY5" fmla="*/ 1936 h 592486"/>
              <a:gd name="connsiteX6" fmla="*/ 4432300 w 4857750"/>
              <a:gd name="connsiteY6" fmla="*/ 27336 h 592486"/>
              <a:gd name="connsiteX7" fmla="*/ 4857750 w 4857750"/>
              <a:gd name="connsiteY7" fmla="*/ 65436 h 592486"/>
              <a:gd name="connsiteX0" fmla="*/ 0 w 4432572"/>
              <a:gd name="connsiteY0" fmla="*/ 616459 h 622809"/>
              <a:gd name="connsiteX1" fmla="*/ 565150 w 4432572"/>
              <a:gd name="connsiteY1" fmla="*/ 457709 h 622809"/>
              <a:gd name="connsiteX2" fmla="*/ 927100 w 4432572"/>
              <a:gd name="connsiteY2" fmla="*/ 368809 h 622809"/>
              <a:gd name="connsiteX3" fmla="*/ 2038350 w 4432572"/>
              <a:gd name="connsiteY3" fmla="*/ 140209 h 622809"/>
              <a:gd name="connsiteX4" fmla="*/ 3073400 w 4432572"/>
              <a:gd name="connsiteY4" fmla="*/ 38609 h 622809"/>
              <a:gd name="connsiteX5" fmla="*/ 3708400 w 4432572"/>
              <a:gd name="connsiteY5" fmla="*/ 25909 h 622809"/>
              <a:gd name="connsiteX6" fmla="*/ 4432300 w 4432572"/>
              <a:gd name="connsiteY6" fmla="*/ 51309 h 622809"/>
              <a:gd name="connsiteX7" fmla="*/ 3625850 w 4432572"/>
              <a:gd name="connsiteY7" fmla="*/ 622809 h 622809"/>
              <a:gd name="connsiteX0" fmla="*/ 0 w 3709346"/>
              <a:gd name="connsiteY0" fmla="*/ 633827 h 672177"/>
              <a:gd name="connsiteX1" fmla="*/ 565150 w 3709346"/>
              <a:gd name="connsiteY1" fmla="*/ 475077 h 672177"/>
              <a:gd name="connsiteX2" fmla="*/ 927100 w 3709346"/>
              <a:gd name="connsiteY2" fmla="*/ 386177 h 672177"/>
              <a:gd name="connsiteX3" fmla="*/ 2038350 w 3709346"/>
              <a:gd name="connsiteY3" fmla="*/ 157577 h 672177"/>
              <a:gd name="connsiteX4" fmla="*/ 3073400 w 3709346"/>
              <a:gd name="connsiteY4" fmla="*/ 55977 h 672177"/>
              <a:gd name="connsiteX5" fmla="*/ 3708400 w 3709346"/>
              <a:gd name="connsiteY5" fmla="*/ 43277 h 672177"/>
              <a:gd name="connsiteX6" fmla="*/ 3225800 w 3709346"/>
              <a:gd name="connsiteY6" fmla="*/ 627477 h 672177"/>
              <a:gd name="connsiteX7" fmla="*/ 3625850 w 3709346"/>
              <a:gd name="connsiteY7" fmla="*/ 640177 h 672177"/>
              <a:gd name="connsiteX0" fmla="*/ 0 w 3709033"/>
              <a:gd name="connsiteY0" fmla="*/ 633827 h 640177"/>
              <a:gd name="connsiteX1" fmla="*/ 565150 w 3709033"/>
              <a:gd name="connsiteY1" fmla="*/ 475077 h 640177"/>
              <a:gd name="connsiteX2" fmla="*/ 927100 w 3709033"/>
              <a:gd name="connsiteY2" fmla="*/ 386177 h 640177"/>
              <a:gd name="connsiteX3" fmla="*/ 2038350 w 3709033"/>
              <a:gd name="connsiteY3" fmla="*/ 157577 h 640177"/>
              <a:gd name="connsiteX4" fmla="*/ 3073400 w 3709033"/>
              <a:gd name="connsiteY4" fmla="*/ 55977 h 640177"/>
              <a:gd name="connsiteX5" fmla="*/ 3708400 w 3709033"/>
              <a:gd name="connsiteY5" fmla="*/ 43277 h 640177"/>
              <a:gd name="connsiteX6" fmla="*/ 3225800 w 3709033"/>
              <a:gd name="connsiteY6" fmla="*/ 627477 h 640177"/>
              <a:gd name="connsiteX7" fmla="*/ 3625850 w 3709033"/>
              <a:gd name="connsiteY7" fmla="*/ 640177 h 640177"/>
              <a:gd name="connsiteX0" fmla="*/ 0 w 3625850"/>
              <a:gd name="connsiteY0" fmla="*/ 600394 h 608265"/>
              <a:gd name="connsiteX1" fmla="*/ 565150 w 3625850"/>
              <a:gd name="connsiteY1" fmla="*/ 441644 h 608265"/>
              <a:gd name="connsiteX2" fmla="*/ 927100 w 3625850"/>
              <a:gd name="connsiteY2" fmla="*/ 352744 h 608265"/>
              <a:gd name="connsiteX3" fmla="*/ 2038350 w 3625850"/>
              <a:gd name="connsiteY3" fmla="*/ 124144 h 608265"/>
              <a:gd name="connsiteX4" fmla="*/ 3073400 w 3625850"/>
              <a:gd name="connsiteY4" fmla="*/ 22544 h 608265"/>
              <a:gd name="connsiteX5" fmla="*/ 2717800 w 3625850"/>
              <a:gd name="connsiteY5" fmla="*/ 555944 h 608265"/>
              <a:gd name="connsiteX6" fmla="*/ 3225800 w 3625850"/>
              <a:gd name="connsiteY6" fmla="*/ 594044 h 608265"/>
              <a:gd name="connsiteX7" fmla="*/ 3625850 w 3625850"/>
              <a:gd name="connsiteY7" fmla="*/ 606744 h 608265"/>
              <a:gd name="connsiteX0" fmla="*/ 0 w 3225800"/>
              <a:gd name="connsiteY0" fmla="*/ 600394 h 608265"/>
              <a:gd name="connsiteX1" fmla="*/ 565150 w 3225800"/>
              <a:gd name="connsiteY1" fmla="*/ 441644 h 608265"/>
              <a:gd name="connsiteX2" fmla="*/ 927100 w 3225800"/>
              <a:gd name="connsiteY2" fmla="*/ 352744 h 608265"/>
              <a:gd name="connsiteX3" fmla="*/ 2038350 w 3225800"/>
              <a:gd name="connsiteY3" fmla="*/ 124144 h 608265"/>
              <a:gd name="connsiteX4" fmla="*/ 3073400 w 3225800"/>
              <a:gd name="connsiteY4" fmla="*/ 22544 h 608265"/>
              <a:gd name="connsiteX5" fmla="*/ 2717800 w 3225800"/>
              <a:gd name="connsiteY5" fmla="*/ 555944 h 608265"/>
              <a:gd name="connsiteX6" fmla="*/ 3225800 w 3225800"/>
              <a:gd name="connsiteY6" fmla="*/ 594044 h 608265"/>
              <a:gd name="connsiteX0" fmla="*/ 0 w 3090289"/>
              <a:gd name="connsiteY0" fmla="*/ 600394 h 600394"/>
              <a:gd name="connsiteX1" fmla="*/ 565150 w 3090289"/>
              <a:gd name="connsiteY1" fmla="*/ 441644 h 600394"/>
              <a:gd name="connsiteX2" fmla="*/ 927100 w 3090289"/>
              <a:gd name="connsiteY2" fmla="*/ 352744 h 600394"/>
              <a:gd name="connsiteX3" fmla="*/ 2038350 w 3090289"/>
              <a:gd name="connsiteY3" fmla="*/ 124144 h 600394"/>
              <a:gd name="connsiteX4" fmla="*/ 3073400 w 3090289"/>
              <a:gd name="connsiteY4" fmla="*/ 22544 h 600394"/>
              <a:gd name="connsiteX5" fmla="*/ 2717800 w 3090289"/>
              <a:gd name="connsiteY5" fmla="*/ 555944 h 600394"/>
              <a:gd name="connsiteX0" fmla="*/ 0 w 3073400"/>
              <a:gd name="connsiteY0" fmla="*/ 600394 h 600394"/>
              <a:gd name="connsiteX1" fmla="*/ 565150 w 3073400"/>
              <a:gd name="connsiteY1" fmla="*/ 441644 h 600394"/>
              <a:gd name="connsiteX2" fmla="*/ 927100 w 3073400"/>
              <a:gd name="connsiteY2" fmla="*/ 352744 h 600394"/>
              <a:gd name="connsiteX3" fmla="*/ 2038350 w 3073400"/>
              <a:gd name="connsiteY3" fmla="*/ 124144 h 600394"/>
              <a:gd name="connsiteX4" fmla="*/ 3073400 w 3073400"/>
              <a:gd name="connsiteY4" fmla="*/ 22544 h 600394"/>
              <a:gd name="connsiteX0" fmla="*/ 0 w 2038350"/>
              <a:gd name="connsiteY0" fmla="*/ 476250 h 476250"/>
              <a:gd name="connsiteX1" fmla="*/ 565150 w 2038350"/>
              <a:gd name="connsiteY1" fmla="*/ 317500 h 476250"/>
              <a:gd name="connsiteX2" fmla="*/ 927100 w 2038350"/>
              <a:gd name="connsiteY2" fmla="*/ 228600 h 476250"/>
              <a:gd name="connsiteX3" fmla="*/ 2038350 w 2038350"/>
              <a:gd name="connsiteY3" fmla="*/ 0 h 476250"/>
              <a:gd name="connsiteX0" fmla="*/ 0 w 3638550"/>
              <a:gd name="connsiteY0" fmla="*/ 252890 h 253897"/>
              <a:gd name="connsiteX1" fmla="*/ 565150 w 3638550"/>
              <a:gd name="connsiteY1" fmla="*/ 94140 h 253897"/>
              <a:gd name="connsiteX2" fmla="*/ 927100 w 3638550"/>
              <a:gd name="connsiteY2" fmla="*/ 5240 h 253897"/>
              <a:gd name="connsiteX3" fmla="*/ 3638550 w 3638550"/>
              <a:gd name="connsiteY3" fmla="*/ 246540 h 253897"/>
              <a:gd name="connsiteX0" fmla="*/ 0 w 3638550"/>
              <a:gd name="connsiteY0" fmla="*/ 252890 h 252890"/>
              <a:gd name="connsiteX1" fmla="*/ 565150 w 3638550"/>
              <a:gd name="connsiteY1" fmla="*/ 94140 h 252890"/>
              <a:gd name="connsiteX2" fmla="*/ 927100 w 3638550"/>
              <a:gd name="connsiteY2" fmla="*/ 5240 h 252890"/>
              <a:gd name="connsiteX3" fmla="*/ 3638550 w 3638550"/>
              <a:gd name="connsiteY3" fmla="*/ 246540 h 252890"/>
              <a:gd name="connsiteX0" fmla="*/ 0 w 3638550"/>
              <a:gd name="connsiteY0" fmla="*/ 158750 h 158750"/>
              <a:gd name="connsiteX1" fmla="*/ 565150 w 3638550"/>
              <a:gd name="connsiteY1" fmla="*/ 0 h 158750"/>
              <a:gd name="connsiteX2" fmla="*/ 1885950 w 3638550"/>
              <a:gd name="connsiteY2" fmla="*/ 69850 h 158750"/>
              <a:gd name="connsiteX3" fmla="*/ 3638550 w 3638550"/>
              <a:gd name="connsiteY3" fmla="*/ 152400 h 158750"/>
              <a:gd name="connsiteX0" fmla="*/ 0 w 3638550"/>
              <a:gd name="connsiteY0" fmla="*/ 89196 h 89196"/>
              <a:gd name="connsiteX1" fmla="*/ 641350 w 3638550"/>
              <a:gd name="connsiteY1" fmla="*/ 57446 h 89196"/>
              <a:gd name="connsiteX2" fmla="*/ 1885950 w 3638550"/>
              <a:gd name="connsiteY2" fmla="*/ 296 h 89196"/>
              <a:gd name="connsiteX3" fmla="*/ 3638550 w 3638550"/>
              <a:gd name="connsiteY3" fmla="*/ 82846 h 89196"/>
              <a:gd name="connsiteX0" fmla="*/ 0 w 3638550"/>
              <a:gd name="connsiteY0" fmla="*/ 89364 h 89364"/>
              <a:gd name="connsiteX1" fmla="*/ 641350 w 3638550"/>
              <a:gd name="connsiteY1" fmla="*/ 57614 h 89364"/>
              <a:gd name="connsiteX2" fmla="*/ 1885950 w 3638550"/>
              <a:gd name="connsiteY2" fmla="*/ 464 h 89364"/>
              <a:gd name="connsiteX3" fmla="*/ 3638550 w 3638550"/>
              <a:gd name="connsiteY3" fmla="*/ 83014 h 89364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108239 h 108239"/>
              <a:gd name="connsiteX1" fmla="*/ 628650 w 3625850"/>
              <a:gd name="connsiteY1" fmla="*/ 57439 h 108239"/>
              <a:gd name="connsiteX2" fmla="*/ 1873250 w 3625850"/>
              <a:gd name="connsiteY2" fmla="*/ 289 h 108239"/>
              <a:gd name="connsiteX3" fmla="*/ 3625850 w 3625850"/>
              <a:gd name="connsiteY3" fmla="*/ 82839 h 108239"/>
              <a:gd name="connsiteX0" fmla="*/ 0 w 3625850"/>
              <a:gd name="connsiteY0" fmla="*/ 50800 h 50800"/>
              <a:gd name="connsiteX1" fmla="*/ 628650 w 3625850"/>
              <a:gd name="connsiteY1" fmla="*/ 0 h 50800"/>
              <a:gd name="connsiteX2" fmla="*/ 3625850 w 3625850"/>
              <a:gd name="connsiteY2" fmla="*/ 25400 h 50800"/>
              <a:gd name="connsiteX0" fmla="*/ 0 w 3625850"/>
              <a:gd name="connsiteY0" fmla="*/ 63500 h 63500"/>
              <a:gd name="connsiteX1" fmla="*/ 3105150 w 3625850"/>
              <a:gd name="connsiteY1" fmla="*/ 0 h 63500"/>
              <a:gd name="connsiteX2" fmla="*/ 3625850 w 3625850"/>
              <a:gd name="connsiteY2" fmla="*/ 38100 h 63500"/>
              <a:gd name="connsiteX0" fmla="*/ 0 w 3625850"/>
              <a:gd name="connsiteY0" fmla="*/ 67175 h 67175"/>
              <a:gd name="connsiteX1" fmla="*/ 3105150 w 3625850"/>
              <a:gd name="connsiteY1" fmla="*/ 3675 h 67175"/>
              <a:gd name="connsiteX2" fmla="*/ 3625850 w 3625850"/>
              <a:gd name="connsiteY2" fmla="*/ 41775 h 67175"/>
              <a:gd name="connsiteX0" fmla="*/ 0 w 1162050"/>
              <a:gd name="connsiteY0" fmla="*/ 19400 h 70200"/>
              <a:gd name="connsiteX1" fmla="*/ 641350 w 1162050"/>
              <a:gd name="connsiteY1" fmla="*/ 32100 h 70200"/>
              <a:gd name="connsiteX2" fmla="*/ 1162050 w 1162050"/>
              <a:gd name="connsiteY2" fmla="*/ 70200 h 70200"/>
              <a:gd name="connsiteX0" fmla="*/ 0 w 1162050"/>
              <a:gd name="connsiteY0" fmla="*/ 411 h 51211"/>
              <a:gd name="connsiteX1" fmla="*/ 641350 w 1162050"/>
              <a:gd name="connsiteY1" fmla="*/ 13111 h 51211"/>
              <a:gd name="connsiteX2" fmla="*/ 1162050 w 1162050"/>
              <a:gd name="connsiteY2" fmla="*/ 51211 h 5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51211">
                <a:moveTo>
                  <a:pt x="0" y="411"/>
                </a:moveTo>
                <a:cubicBezTo>
                  <a:pt x="486833" y="-1706"/>
                  <a:pt x="447675" y="4644"/>
                  <a:pt x="641350" y="13111"/>
                </a:cubicBezTo>
                <a:cubicBezTo>
                  <a:pt x="835025" y="21578"/>
                  <a:pt x="988483" y="38511"/>
                  <a:pt x="1162050" y="51211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E1AC79D-EA66-4440-AFFB-D58E30D57E06}"/>
              </a:ext>
            </a:extLst>
          </p:cNvPr>
          <p:cNvCxnSpPr/>
          <p:nvPr/>
        </p:nvCxnSpPr>
        <p:spPr>
          <a:xfrm>
            <a:off x="7093476" y="2999359"/>
            <a:ext cx="0" cy="804840"/>
          </a:xfrm>
          <a:prstGeom prst="line">
            <a:avLst/>
          </a:prstGeom>
          <a:ln w="28575" cmpd="sng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A0B43607-0DF5-AF41-8B4C-4617D8A78A2E}"/>
              </a:ext>
            </a:extLst>
          </p:cNvPr>
          <p:cNvSpPr/>
          <p:nvPr/>
        </p:nvSpPr>
        <p:spPr>
          <a:xfrm>
            <a:off x="5212047" y="2776820"/>
            <a:ext cx="2108432" cy="636645"/>
          </a:xfrm>
          <a:custGeom>
            <a:avLst/>
            <a:gdLst>
              <a:gd name="connsiteX0" fmla="*/ 0 w 1758950"/>
              <a:gd name="connsiteY0" fmla="*/ 0 h 609600"/>
              <a:gd name="connsiteX1" fmla="*/ 869950 w 1758950"/>
              <a:gd name="connsiteY1" fmla="*/ 215900 h 609600"/>
              <a:gd name="connsiteX2" fmla="*/ 1758950 w 175895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950" h="609600">
                <a:moveTo>
                  <a:pt x="0" y="0"/>
                </a:moveTo>
                <a:cubicBezTo>
                  <a:pt x="288396" y="57150"/>
                  <a:pt x="576792" y="114300"/>
                  <a:pt x="869950" y="215900"/>
                </a:cubicBezTo>
                <a:cubicBezTo>
                  <a:pt x="1163108" y="317500"/>
                  <a:pt x="1461029" y="463550"/>
                  <a:pt x="1758950" y="60960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="" xmlns:a16="http://schemas.microsoft.com/office/drawing/2014/main" id="{2399D775-DC2E-7440-A585-40CD24E7C314}"/>
              </a:ext>
            </a:extLst>
          </p:cNvPr>
          <p:cNvSpPr/>
          <p:nvPr/>
        </p:nvSpPr>
        <p:spPr>
          <a:xfrm>
            <a:off x="5740896" y="2608736"/>
            <a:ext cx="1579583" cy="753519"/>
          </a:xfrm>
          <a:custGeom>
            <a:avLst/>
            <a:gdLst>
              <a:gd name="connsiteX0" fmla="*/ 0 w 1758950"/>
              <a:gd name="connsiteY0" fmla="*/ 0 h 609600"/>
              <a:gd name="connsiteX1" fmla="*/ 869950 w 1758950"/>
              <a:gd name="connsiteY1" fmla="*/ 215900 h 609600"/>
              <a:gd name="connsiteX2" fmla="*/ 1758950 w 1758950"/>
              <a:gd name="connsiteY2" fmla="*/ 609600 h 609600"/>
              <a:gd name="connsiteX0" fmla="*/ 0 w 1758950"/>
              <a:gd name="connsiteY0" fmla="*/ 0 h 609600"/>
              <a:gd name="connsiteX1" fmla="*/ 1162050 w 1758950"/>
              <a:gd name="connsiteY1" fmla="*/ 279400 h 609600"/>
              <a:gd name="connsiteX2" fmla="*/ 1758950 w 1758950"/>
              <a:gd name="connsiteY2" fmla="*/ 609600 h 609600"/>
              <a:gd name="connsiteX0" fmla="*/ 0 w 1282700"/>
              <a:gd name="connsiteY0" fmla="*/ 0 h 577850"/>
              <a:gd name="connsiteX1" fmla="*/ 685800 w 1282700"/>
              <a:gd name="connsiteY1" fmla="*/ 247650 h 577850"/>
              <a:gd name="connsiteX2" fmla="*/ 1282700 w 1282700"/>
              <a:gd name="connsiteY2" fmla="*/ 577850 h 577850"/>
              <a:gd name="connsiteX0" fmla="*/ 0 w 1282700"/>
              <a:gd name="connsiteY0" fmla="*/ 0 h 577850"/>
              <a:gd name="connsiteX1" fmla="*/ 685800 w 1282700"/>
              <a:gd name="connsiteY1" fmla="*/ 247650 h 577850"/>
              <a:gd name="connsiteX2" fmla="*/ 1282700 w 1282700"/>
              <a:gd name="connsiteY2" fmla="*/ 577850 h 577850"/>
              <a:gd name="connsiteX0" fmla="*/ 0 w 1282700"/>
              <a:gd name="connsiteY0" fmla="*/ 0 h 577850"/>
              <a:gd name="connsiteX1" fmla="*/ 685800 w 1282700"/>
              <a:gd name="connsiteY1" fmla="*/ 247650 h 577850"/>
              <a:gd name="connsiteX2" fmla="*/ 1282700 w 1282700"/>
              <a:gd name="connsiteY2" fmla="*/ 577850 h 577850"/>
              <a:gd name="connsiteX0" fmla="*/ 0 w 1282700"/>
              <a:gd name="connsiteY0" fmla="*/ 0 h 577850"/>
              <a:gd name="connsiteX1" fmla="*/ 685800 w 1282700"/>
              <a:gd name="connsiteY1" fmla="*/ 247650 h 577850"/>
              <a:gd name="connsiteX2" fmla="*/ 1282700 w 1282700"/>
              <a:gd name="connsiteY2" fmla="*/ 577850 h 577850"/>
              <a:gd name="connsiteX0" fmla="*/ 0 w 1282700"/>
              <a:gd name="connsiteY0" fmla="*/ 0 h 577850"/>
              <a:gd name="connsiteX1" fmla="*/ 685800 w 1282700"/>
              <a:gd name="connsiteY1" fmla="*/ 247650 h 577850"/>
              <a:gd name="connsiteX2" fmla="*/ 1282700 w 1282700"/>
              <a:gd name="connsiteY2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577850">
                <a:moveTo>
                  <a:pt x="0" y="0"/>
                </a:moveTo>
                <a:cubicBezTo>
                  <a:pt x="339196" y="88900"/>
                  <a:pt x="421217" y="132292"/>
                  <a:pt x="685800" y="247650"/>
                </a:cubicBezTo>
                <a:cubicBezTo>
                  <a:pt x="950383" y="363008"/>
                  <a:pt x="984779" y="431800"/>
                  <a:pt x="1282700" y="57785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199575AC-DE9E-AE4E-ABC3-C2B345BD7375}"/>
              </a:ext>
            </a:extLst>
          </p:cNvPr>
          <p:cNvSpPr/>
          <p:nvPr/>
        </p:nvSpPr>
        <p:spPr>
          <a:xfrm>
            <a:off x="2980536" y="3228175"/>
            <a:ext cx="4339943" cy="287128"/>
          </a:xfrm>
          <a:custGeom>
            <a:avLst/>
            <a:gdLst>
              <a:gd name="connsiteX0" fmla="*/ 0 w 3594100"/>
              <a:gd name="connsiteY0" fmla="*/ 1222 h 394922"/>
              <a:gd name="connsiteX1" fmla="*/ 1028700 w 3594100"/>
              <a:gd name="connsiteY1" fmla="*/ 20272 h 394922"/>
              <a:gd name="connsiteX2" fmla="*/ 2298700 w 3594100"/>
              <a:gd name="connsiteY2" fmla="*/ 140922 h 394922"/>
              <a:gd name="connsiteX3" fmla="*/ 3155950 w 3594100"/>
              <a:gd name="connsiteY3" fmla="*/ 286972 h 394922"/>
              <a:gd name="connsiteX4" fmla="*/ 3594100 w 3594100"/>
              <a:gd name="connsiteY4" fmla="*/ 394922 h 39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100" h="394922">
                <a:moveTo>
                  <a:pt x="0" y="1222"/>
                </a:moveTo>
                <a:cubicBezTo>
                  <a:pt x="322791" y="-895"/>
                  <a:pt x="645583" y="-3011"/>
                  <a:pt x="1028700" y="20272"/>
                </a:cubicBezTo>
                <a:cubicBezTo>
                  <a:pt x="1411817" y="43555"/>
                  <a:pt x="1944158" y="96472"/>
                  <a:pt x="2298700" y="140922"/>
                </a:cubicBezTo>
                <a:cubicBezTo>
                  <a:pt x="2653242" y="185372"/>
                  <a:pt x="2940050" y="244639"/>
                  <a:pt x="3155950" y="286972"/>
                </a:cubicBezTo>
                <a:cubicBezTo>
                  <a:pt x="3371850" y="329305"/>
                  <a:pt x="3482975" y="362113"/>
                  <a:pt x="3594100" y="39492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C309CBCD-9903-C041-9D59-EAA9D5821D89}"/>
              </a:ext>
            </a:extLst>
          </p:cNvPr>
          <p:cNvSpPr>
            <a:spLocks noChangeAspect="1"/>
          </p:cNvSpPr>
          <p:nvPr/>
        </p:nvSpPr>
        <p:spPr>
          <a:xfrm>
            <a:off x="5443746" y="2385163"/>
            <a:ext cx="304031" cy="321943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8FB92718-2E01-A64C-B967-41B09E7A3AD8}"/>
              </a:ext>
            </a:extLst>
          </p:cNvPr>
          <p:cNvSpPr>
            <a:spLocks noChangeAspect="1"/>
          </p:cNvSpPr>
          <p:nvPr/>
        </p:nvSpPr>
        <p:spPr>
          <a:xfrm>
            <a:off x="4923977" y="2521194"/>
            <a:ext cx="304031" cy="321943"/>
          </a:xfrm>
          <a:prstGeom prst="ellipse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txBody>
          <a:bodyPr rtlCol="0" anchor="ctr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B6DAC37C-F612-5242-8DC6-F3DF7B0DF498}"/>
              </a:ext>
            </a:extLst>
          </p:cNvPr>
          <p:cNvSpPr>
            <a:spLocks noChangeAspect="1"/>
          </p:cNvSpPr>
          <p:nvPr/>
        </p:nvSpPr>
        <p:spPr>
          <a:xfrm>
            <a:off x="2696639" y="3032223"/>
            <a:ext cx="304031" cy="3219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7857C29-BDD5-E94E-B31A-12882D811274}"/>
              </a:ext>
            </a:extLst>
          </p:cNvPr>
          <p:cNvCxnSpPr>
            <a:cxnSpLocks/>
          </p:cNvCxnSpPr>
          <p:nvPr/>
        </p:nvCxnSpPr>
        <p:spPr>
          <a:xfrm flipV="1">
            <a:off x="2658778" y="2997122"/>
            <a:ext cx="400775" cy="38248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5D34CE04-A950-384E-9969-4A33D4971331}"/>
              </a:ext>
            </a:extLst>
          </p:cNvPr>
          <p:cNvCxnSpPr>
            <a:cxnSpLocks/>
          </p:cNvCxnSpPr>
          <p:nvPr/>
        </p:nvCxnSpPr>
        <p:spPr>
          <a:xfrm flipV="1">
            <a:off x="4769690" y="2662942"/>
            <a:ext cx="607315" cy="3844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1D21ED6C-3811-DA4A-8786-98726449F052}"/>
              </a:ext>
            </a:extLst>
          </p:cNvPr>
          <p:cNvCxnSpPr>
            <a:cxnSpLocks/>
          </p:cNvCxnSpPr>
          <p:nvPr/>
        </p:nvCxnSpPr>
        <p:spPr>
          <a:xfrm flipV="1">
            <a:off x="5288133" y="2545743"/>
            <a:ext cx="607315" cy="38446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32A0FCB-44AB-9C44-9847-7785B68D6AEB}"/>
              </a:ext>
            </a:extLst>
          </p:cNvPr>
          <p:cNvSpPr txBox="1"/>
          <p:nvPr/>
        </p:nvSpPr>
        <p:spPr>
          <a:xfrm>
            <a:off x="4789985" y="21523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Spin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D2B14C9-79B0-2040-97B6-54AB683ECB8F}"/>
              </a:ext>
            </a:extLst>
          </p:cNvPr>
          <p:cNvSpPr txBox="1"/>
          <p:nvPr/>
        </p:nvSpPr>
        <p:spPr>
          <a:xfrm>
            <a:off x="2819972" y="2643743"/>
            <a:ext cx="58702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0" dirty="0"/>
              <a:t>Spin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E48D165-DFCC-0A46-91A2-83B67FF56A91}"/>
              </a:ext>
            </a:extLst>
          </p:cNvPr>
          <p:cNvSpPr txBox="1"/>
          <p:nvPr/>
        </p:nvSpPr>
        <p:spPr>
          <a:xfrm>
            <a:off x="5903390" y="2346620"/>
            <a:ext cx="12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</a:rPr>
              <a:t>Low Energy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CF727CA3-770F-3A4D-B8B7-13E51B197AC1}"/>
              </a:ext>
            </a:extLst>
          </p:cNvPr>
          <p:cNvSpPr txBox="1"/>
          <p:nvPr/>
        </p:nvSpPr>
        <p:spPr>
          <a:xfrm>
            <a:off x="3027769" y="3246106"/>
            <a:ext cx="1305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00000"/>
                </a:solidFill>
              </a:rPr>
              <a:t>High Energy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328EE14-F79F-454D-96AC-2982A9A76FD6}"/>
              </a:ext>
            </a:extLst>
          </p:cNvPr>
          <p:cNvSpPr txBox="1"/>
          <p:nvPr/>
        </p:nvSpPr>
        <p:spPr>
          <a:xfrm>
            <a:off x="7711978" y="3260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</a:rPr>
              <a:t>Calo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79FC1EC-4B2C-5D44-B698-E90892C2F5E3}"/>
              </a:ext>
            </a:extLst>
          </p:cNvPr>
          <p:cNvSpPr/>
          <p:nvPr/>
        </p:nvSpPr>
        <p:spPr>
          <a:xfrm>
            <a:off x="7163338" y="3085930"/>
            <a:ext cx="548640" cy="73152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rtlCol="0" anchor="ctr">
            <a:spAutoFit/>
          </a:bodyPr>
          <a:lstStyle/>
          <a:p>
            <a:pPr marL="342900" indent="-342900" algn="ctr">
              <a:buFont typeface="Arial" charset="0"/>
              <a:buChar char="•"/>
            </a:pPr>
            <a:endParaRPr 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3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xmlns="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7.5°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Straws: 32 ----------------------------------------- 1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:a16="http://schemas.microsoft.com/office/drawing/2014/main" xmlns="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:a16="http://schemas.microsoft.com/office/drawing/2014/main" xmlns="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:a16="http://schemas.microsoft.com/office/drawing/2014/main" xmlns="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:a16="http://schemas.microsoft.com/office/drawing/2014/main" xmlns="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:a16="http://schemas.microsoft.com/office/drawing/2014/main" xmlns="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r</a:t>
              </a:r>
              <a:r>
                <a:rPr lang="en-US" dirty="0"/>
                <a:t> (T)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y</a:t>
              </a:r>
              <a:r>
                <a:rPr lang="en-US" dirty="0"/>
                <a:t> (T)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used to line up storage region in previous magnetic field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Calorimeter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D28D3A8-529B-8C4E-8288-913CD864D634}"/>
              </a:ext>
            </a:extLst>
          </p:cNvPr>
          <p:cNvCxnSpPr>
            <a:cxnSpLocks/>
          </p:cNvCxnSpPr>
          <p:nvPr/>
        </p:nvCxnSpPr>
        <p:spPr>
          <a:xfrm rot="900000" flipV="1">
            <a:off x="5455920" y="1079020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13F75B51-BB9F-4D40-B3C1-F4810DBCAB7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455922" y="1079019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45E092D-CE07-3742-B7F7-4E54FC78EB19}"/>
              </a:ext>
            </a:extLst>
          </p:cNvPr>
          <p:cNvCxnSpPr>
            <a:cxnSpLocks/>
          </p:cNvCxnSpPr>
          <p:nvPr/>
        </p:nvCxnSpPr>
        <p:spPr>
          <a:xfrm rot="900000" flipV="1">
            <a:off x="5765637" y="1079021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2CD578E-7069-EB4B-9FE1-E85E81F0B9FA}"/>
              </a:ext>
            </a:extLst>
          </p:cNvPr>
          <p:cNvCxnSpPr>
            <a:cxnSpLocks/>
          </p:cNvCxnSpPr>
          <p:nvPr/>
        </p:nvCxnSpPr>
        <p:spPr>
          <a:xfrm rot="900000" flipV="1">
            <a:off x="5146202" y="1079015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82641A-CCD1-2443-94A3-1E08780A729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765637" y="1079010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F7A0A7C-12A4-C642-A587-1C9DB2BC1299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146202" y="1079004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C75174E-D43B-4B4D-AB2D-C81870CE047B}"/>
              </a:ext>
            </a:extLst>
          </p:cNvPr>
          <p:cNvCxnSpPr>
            <a:cxnSpLocks/>
          </p:cNvCxnSpPr>
          <p:nvPr/>
        </p:nvCxnSpPr>
        <p:spPr>
          <a:xfrm>
            <a:off x="3922377" y="1909200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4C2AEBC-8FA0-0D44-9999-B462F527608F}"/>
              </a:ext>
            </a:extLst>
          </p:cNvPr>
          <p:cNvCxnSpPr>
            <a:cxnSpLocks/>
          </p:cNvCxnSpPr>
          <p:nvPr/>
        </p:nvCxnSpPr>
        <p:spPr>
          <a:xfrm>
            <a:off x="5453442" y="1522517"/>
            <a:ext cx="0" cy="428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8FB4FD3-B69F-DB49-B230-E409721C041B}"/>
              </a:ext>
            </a:extLst>
          </p:cNvPr>
          <p:cNvCxnSpPr>
            <a:cxnSpLocks/>
          </p:cNvCxnSpPr>
          <p:nvPr/>
        </p:nvCxnSpPr>
        <p:spPr>
          <a:xfrm>
            <a:off x="3534761" y="3637568"/>
            <a:ext cx="331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A42643D-E60D-9B4B-9419-AAA8CC97FD62}"/>
              </a:ext>
            </a:extLst>
          </p:cNvPr>
          <p:cNvCxnSpPr>
            <a:cxnSpLocks/>
          </p:cNvCxnSpPr>
          <p:nvPr/>
        </p:nvCxnSpPr>
        <p:spPr>
          <a:xfrm>
            <a:off x="3687161" y="2890482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:a16="http://schemas.microsoft.com/office/drawing/2014/main" xmlns="" id="{49740E78-E748-7744-B0EF-C287ABFE1252}"/>
              </a:ext>
            </a:extLst>
          </p:cNvPr>
          <p:cNvSpPr/>
          <p:nvPr/>
        </p:nvSpPr>
        <p:spPr>
          <a:xfrm rot="11701420">
            <a:off x="5310415" y="2498996"/>
            <a:ext cx="299385" cy="10336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xmlns="" id="{8FE36568-9112-AE40-949C-3BCE5D915CA3}"/>
              </a:ext>
            </a:extLst>
          </p:cNvPr>
          <p:cNvSpPr/>
          <p:nvPr/>
        </p:nvSpPr>
        <p:spPr>
          <a:xfrm rot="17316495" flipH="1" flipV="1">
            <a:off x="5558821" y="3497813"/>
            <a:ext cx="75210" cy="262355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66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40</cp:revision>
  <cp:lastPrinted>2019-03-13T20:43:52Z</cp:lastPrinted>
  <dcterms:created xsi:type="dcterms:W3CDTF">2019-03-13T19:31:22Z</dcterms:created>
  <dcterms:modified xsi:type="dcterms:W3CDTF">2019-05-14T20:03:38Z</dcterms:modified>
</cp:coreProperties>
</file>