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712"/>
  </p:normalViewPr>
  <p:slideViewPr>
    <p:cSldViewPr snapToGrid="0" snapToObjects="1">
      <p:cViewPr>
        <p:scale>
          <a:sx n="110" d="100"/>
          <a:sy n="11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0152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r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y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used to line up storage region in previous magnetic field picture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Calorimeter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31</cp:revision>
  <cp:lastPrinted>2019-03-13T20:43:52Z</cp:lastPrinted>
  <dcterms:created xsi:type="dcterms:W3CDTF">2019-03-13T19:31:22Z</dcterms:created>
  <dcterms:modified xsi:type="dcterms:W3CDTF">2019-04-25T16:13:23Z</dcterms:modified>
</cp:coreProperties>
</file>