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1"/>
    <p:restoredTop sz="94712"/>
  </p:normalViewPr>
  <p:slideViewPr>
    <p:cSldViewPr snapToGrid="0" snapToObjects="1">
      <p:cViewPr>
        <p:scale>
          <a:sx n="100" d="100"/>
          <a:sy n="100" d="100"/>
        </p:scale>
        <p:origin x="4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7B3C4-E435-3843-ADF5-0E660061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014CD73-195A-E146-85B8-CBD8E010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8C6929-9B51-6044-B476-05C2B4D3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3DA1B3-BF32-604F-9AA7-7B04982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32B42-BB5D-BB48-8764-9F99727C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4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DEE72-3661-8A4F-BB8D-9F356D4C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116906-5D68-0447-AFCD-16E5B4C5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E4F998-D16E-004E-A0D2-E7FF3D7E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89704E-D200-514A-B5B7-82DAA496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72463F-D09A-A346-A1F4-2911755D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B5946E9-397D-C049-A068-F804360E4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793A4A-3706-F84B-8A06-D16899A7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5651AD-1FC0-704D-A779-A6A4A66E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26BAD6-4443-004B-BAA1-FE8E085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ED176A-F057-8D41-B00B-B444EA48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2B129-1333-1F47-BC4B-3378657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CDE62D-58E9-6849-98E2-AAA0CCAA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EA11BF-2A45-4444-AEED-3C1B0AFA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9B56B8-8A13-414C-BD29-0782690D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272DC2-C101-6D47-BF16-05E39FF2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22880-4B93-754D-9213-68DE4C1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11070C-81F8-0A4F-A81D-8C3C2289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C53577-1831-364C-B339-4121968B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9CBA5D-DA04-1849-97A2-5E156B61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1125EA-E670-6D43-9539-E2289A01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2AD6D9-F928-4748-9C7F-D4545C80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D797BF-990E-9A4C-82AC-12AD06F3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C4D9D4-E298-6D41-ACED-A11435ED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C102D-9E12-A244-9FD1-B8C9B627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FE2BCB-F3E8-8549-B6D4-F6040A56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9549C6-C80B-BD44-8EF9-A19E907A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A8641-4386-D644-912C-5AF5E240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03CA97-F6C8-4A4C-9811-B2752661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28443A-4B63-D44B-992D-A5333C63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6EDAA3-A02E-E244-A6F8-31DA5C48F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25C399-2052-374A-9A63-FF2581D9C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A599785-4F03-0646-859D-A5B1A395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E386FC-4B01-3D4A-B5E6-A4445E72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9F0E8DD-4FFE-6540-8032-73316B8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899AE-DFEB-5545-9F33-6F738A85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BBC704-A814-5E4D-A194-EEDA752C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0140CA-3C42-9F41-BAF5-D4C41D47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086D94-F459-FE40-9093-8A1D3E43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A9ACC7-829A-7F4D-8420-A762D03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FBBF79B-F213-0A4F-B7FB-1DCDEC57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52EC9E-99E7-9841-A360-BDDEE513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0A10A2-F9B0-F344-8BC8-7A00229D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A868DF-34E6-1848-983C-F5D0F4A4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6E3DE5-437D-434F-8910-AA8A3F1F1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5DF4B7-6C2B-2B48-A238-F0117720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EF2281-1ABA-7342-8F35-F0F2D646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AACA73-B098-A443-86E5-3593BAFE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BEB41-F32F-6449-BD04-263892C2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D7B342-A149-9E4F-B5C0-EBE269660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034AEB-C9CB-5641-A86A-8CE4D74CA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F1E772-D352-3342-8861-BDE00833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A5059-1DE0-404B-897B-61566106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C9B585-298C-9142-B3E4-9683821F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A3C14F-9E83-204C-93F3-4A106E79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192E8A-1958-E54D-9F03-ABB935DE7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25D930-3387-4845-B851-27EB48A50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233A07-F101-A046-B90E-4F3B57476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64A47E-8A61-6845-AFEE-CDA6D79E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1C01040-A5E5-5440-BE0E-83D695C5AF7C}"/>
              </a:ext>
            </a:extLst>
          </p:cNvPr>
          <p:cNvGrpSpPr/>
          <p:nvPr/>
        </p:nvGrpSpPr>
        <p:grpSpPr>
          <a:xfrm>
            <a:off x="3268749" y="359687"/>
            <a:ext cx="4911157" cy="4438131"/>
            <a:chOff x="3268749" y="359687"/>
            <a:chExt cx="4911157" cy="4438131"/>
          </a:xfrm>
        </p:grpSpPr>
        <p:sp>
          <p:nvSpPr>
            <p:cNvPr id="4" name="Donut 3">
              <a:extLst>
                <a:ext uri="{FF2B5EF4-FFF2-40B4-BE49-F238E27FC236}">
                  <a16:creationId xmlns:a16="http://schemas.microsoft.com/office/drawing/2014/main" xmlns="" id="{3B2A361F-FDE3-7349-9868-C5FD2DECD6F0}"/>
                </a:ext>
              </a:extLst>
            </p:cNvPr>
            <p:cNvSpPr/>
            <p:nvPr/>
          </p:nvSpPr>
          <p:spPr>
            <a:xfrm>
              <a:off x="5115882" y="140750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xmlns="" id="{BDE35D79-7A44-0147-9C60-C169BA20B071}"/>
                </a:ext>
              </a:extLst>
            </p:cNvPr>
            <p:cNvSpPr/>
            <p:nvPr/>
          </p:nvSpPr>
          <p:spPr>
            <a:xfrm>
              <a:off x="6676868" y="1544007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xmlns="" id="{E56352FB-83ED-8E41-A2BB-E276C56457E6}"/>
                </a:ext>
              </a:extLst>
            </p:cNvPr>
            <p:cNvSpPr/>
            <p:nvPr/>
          </p:nvSpPr>
          <p:spPr>
            <a:xfrm>
              <a:off x="3839818" y="195710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xmlns="" id="{89D72E26-3D0E-F247-A940-D093C75917A9}"/>
                </a:ext>
              </a:extLst>
            </p:cNvPr>
            <p:cNvSpPr/>
            <p:nvPr/>
          </p:nvSpPr>
          <p:spPr>
            <a:xfrm>
              <a:off x="3839818" y="1157373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65348E9C-5E39-C74F-8639-A4E368B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1589855"/>
              <a:ext cx="434284" cy="4130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8803E842-7FB6-6F44-A22E-C3CA6FD7E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2130106"/>
              <a:ext cx="256088" cy="18779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303227FF-CA43-ED43-AA6E-589BBC9A9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1049" y="1657643"/>
              <a:ext cx="307305" cy="27316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28D04A45-750D-5149-A269-373E9B556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237" y="1288376"/>
              <a:ext cx="315841" cy="281696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B0D28AA1-5104-B849-AF68-A0F380A29D2E}"/>
                </a:ext>
              </a:extLst>
            </p:cNvPr>
            <p:cNvCxnSpPr/>
            <p:nvPr/>
          </p:nvCxnSpPr>
          <p:spPr>
            <a:xfrm>
              <a:off x="7273216" y="1702097"/>
              <a:ext cx="906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CD795BB4-ABBB-A64E-895F-0481BBE8E4EA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1875401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6F1AA03E-031D-8848-99C0-5A36AF0E5605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31769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79B7509F-94D0-C044-9DC2-A554B9DB4C67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49099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B64B615A-337A-E447-8F57-6F1155594D20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144600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9CF84DCC-C72A-C348-8EC1-3A9D17DF0926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31790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1E7A251-AD40-E846-8C3D-087F623E8345}"/>
                </a:ext>
              </a:extLst>
            </p:cNvPr>
            <p:cNvCxnSpPr>
              <a:cxnSpLocks/>
            </p:cNvCxnSpPr>
            <p:nvPr/>
          </p:nvCxnSpPr>
          <p:spPr>
            <a:xfrm>
              <a:off x="5268574" y="1288376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2233D15-47D3-4143-B8F5-40394DF42E51}"/>
                </a:ext>
              </a:extLst>
            </p:cNvPr>
            <p:cNvSpPr txBox="1"/>
            <p:nvPr/>
          </p:nvSpPr>
          <p:spPr>
            <a:xfrm>
              <a:off x="7033837" y="443147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spin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92F3D126-75F9-8E47-ACC8-6DE8CE351B10}"/>
                </a:ext>
              </a:extLst>
            </p:cNvPr>
            <p:cNvSpPr txBox="1"/>
            <p:nvPr/>
          </p:nvSpPr>
          <p:spPr>
            <a:xfrm>
              <a:off x="7011316" y="4231204"/>
              <a:ext cx="1168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momentum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D129C510-0E92-F748-95B7-D3290C7F5292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 flipV="1">
              <a:off x="5901074" y="1794142"/>
              <a:ext cx="775794" cy="596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6A37E265-7C1D-4E42-8DE5-F1525A585474}"/>
                </a:ext>
              </a:extLst>
            </p:cNvPr>
            <p:cNvCxnSpPr>
              <a:stCxn id="4" idx="2"/>
              <a:endCxn id="14" idx="6"/>
            </p:cNvCxnSpPr>
            <p:nvPr/>
          </p:nvCxnSpPr>
          <p:spPr>
            <a:xfrm flipH="1" flipV="1">
              <a:off x="4340088" y="1407508"/>
              <a:ext cx="775794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01B65FEC-66A0-E54A-A1A9-01441382ADA4}"/>
                </a:ext>
              </a:extLst>
            </p:cNvPr>
            <p:cNvCxnSpPr>
              <a:stCxn id="4" idx="2"/>
              <a:endCxn id="12" idx="6"/>
            </p:cNvCxnSpPr>
            <p:nvPr/>
          </p:nvCxnSpPr>
          <p:spPr>
            <a:xfrm flipH="1">
              <a:off x="4340088" y="1800104"/>
              <a:ext cx="775794" cy="40713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>
              <a:extLst>
                <a:ext uri="{FF2B5EF4-FFF2-40B4-BE49-F238E27FC236}">
                  <a16:creationId xmlns:a16="http://schemas.microsoft.com/office/drawing/2014/main" xmlns="" id="{1AD3C458-7283-094D-A4AC-30A8D632277B}"/>
                </a:ext>
              </a:extLst>
            </p:cNvPr>
            <p:cNvSpPr/>
            <p:nvPr/>
          </p:nvSpPr>
          <p:spPr>
            <a:xfrm>
              <a:off x="5115882" y="288679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>
              <a:extLst>
                <a:ext uri="{FF2B5EF4-FFF2-40B4-BE49-F238E27FC236}">
                  <a16:creationId xmlns:a16="http://schemas.microsoft.com/office/drawing/2014/main" xmlns="" id="{54296AC5-4EA6-2E48-B195-3F349430556D}"/>
                </a:ext>
              </a:extLst>
            </p:cNvPr>
            <p:cNvSpPr/>
            <p:nvPr/>
          </p:nvSpPr>
          <p:spPr>
            <a:xfrm>
              <a:off x="5267488" y="406458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>
              <a:extLst>
                <a:ext uri="{FF2B5EF4-FFF2-40B4-BE49-F238E27FC236}">
                  <a16:creationId xmlns:a16="http://schemas.microsoft.com/office/drawing/2014/main" xmlns="" id="{ECEA39D9-22FF-2142-92DA-F78CCF525516}"/>
                </a:ext>
              </a:extLst>
            </p:cNvPr>
            <p:cNvSpPr/>
            <p:nvPr/>
          </p:nvSpPr>
          <p:spPr>
            <a:xfrm>
              <a:off x="6676868" y="3029259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>
              <a:extLst>
                <a:ext uri="{FF2B5EF4-FFF2-40B4-BE49-F238E27FC236}">
                  <a16:creationId xmlns:a16="http://schemas.microsoft.com/office/drawing/2014/main" xmlns="" id="{027D34A4-3CCC-5E4C-8C3B-04AEEFC20D48}"/>
                </a:ext>
              </a:extLst>
            </p:cNvPr>
            <p:cNvSpPr/>
            <p:nvPr/>
          </p:nvSpPr>
          <p:spPr>
            <a:xfrm>
              <a:off x="3839818" y="3035414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5D3188FF-EB25-4542-9B0E-F071C76D5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3069145"/>
              <a:ext cx="434284" cy="413099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E80586E2-8A21-B44A-B2A6-E2A37289C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3202259"/>
              <a:ext cx="256088" cy="18779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10C0DB48-7DBA-884E-BE90-9CC62393E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669" y="4178222"/>
              <a:ext cx="307305" cy="27316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B4AE2BC6-738E-E543-8EFA-CBB71B892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1250" y="3166417"/>
              <a:ext cx="315841" cy="281696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B7E0628D-3896-0D40-8C0F-2A2C37242174}"/>
                </a:ext>
              </a:extLst>
            </p:cNvPr>
            <p:cNvCxnSpPr>
              <a:cxnSpLocks/>
            </p:cNvCxnSpPr>
            <p:nvPr/>
          </p:nvCxnSpPr>
          <p:spPr>
            <a:xfrm>
              <a:off x="5318270" y="472728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A8ACF2FB-D778-3646-84C4-C402FC592721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195736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E424E677-519B-644C-852E-DAFC1041F8F9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369040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CC702EAB-6327-3548-9BA5-19449AE977CC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216753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0E175693-96D0-5548-87EF-74C7A77A63D4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390057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xmlns="" id="{F787A27D-C2A6-494E-9E42-2C8E021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5278514" y="2765905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xmlns="" id="{665894B1-601F-B54F-B53B-D7434ED7704F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5508478" y="3671990"/>
              <a:ext cx="9145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xmlns="" id="{8D00B99C-A25A-0544-9CCC-62BED27C14E3}"/>
                </a:ext>
              </a:extLst>
            </p:cNvPr>
            <p:cNvCxnSpPr>
              <a:cxnSpLocks/>
              <a:stCxn id="48" idx="2"/>
              <a:endCxn id="51" idx="6"/>
            </p:cNvCxnSpPr>
            <p:nvPr/>
          </p:nvCxnSpPr>
          <p:spPr>
            <a:xfrm flipH="1">
              <a:off x="4340088" y="3279394"/>
              <a:ext cx="775794" cy="615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9897DA5B-3CCB-0745-A483-551471B7CE67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5901074" y="3279394"/>
              <a:ext cx="7757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08D6A736-4169-4F4B-A504-8B317B727C73}"/>
                </a:ext>
              </a:extLst>
            </p:cNvPr>
            <p:cNvSpPr txBox="1"/>
            <p:nvPr/>
          </p:nvSpPr>
          <p:spPr>
            <a:xfrm>
              <a:off x="3268749" y="359687"/>
              <a:ext cx="4488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Muon decay in the rest frame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xmlns="" id="{D894C924-CCB7-294F-92D3-516C5963A38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43147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xmlns="" id="{643ADA86-9B33-E942-973D-84EF8B397DA7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60477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0706AB93-4F5E-9F46-B494-FAA5B69D424F}"/>
                </a:ext>
              </a:extLst>
            </p:cNvPr>
            <p:cNvSpPr/>
            <p:nvPr/>
          </p:nvSpPr>
          <p:spPr>
            <a:xfrm>
              <a:off x="6418636" y="4231204"/>
              <a:ext cx="1761269" cy="5666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9779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104873" y="1338470"/>
            <a:ext cx="6381321" cy="3714804"/>
            <a:chOff x="3104873" y="1338470"/>
            <a:chExt cx="6381321" cy="37148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873" y="1338470"/>
              <a:ext cx="6381321" cy="3714804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Frame 4"/>
            <p:cNvSpPr/>
            <p:nvPr/>
          </p:nvSpPr>
          <p:spPr>
            <a:xfrm rot="180000">
              <a:off x="3449940" y="1785147"/>
              <a:ext cx="5691184" cy="2507227"/>
            </a:xfrm>
            <a:prstGeom prst="frame">
              <a:avLst>
                <a:gd name="adj1" fmla="val 342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60000" flipV="1">
              <a:off x="5388823" y="2072157"/>
              <a:ext cx="31382" cy="898667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345703" y="2947498"/>
              <a:ext cx="2573309" cy="134861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777801" y="2603342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FF00"/>
                  </a:solidFill>
                </a:rPr>
                <a:t>Z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92729" y="175996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FF00"/>
                  </a:solidFill>
                </a:rPr>
                <a:t>X</a:t>
              </a:r>
              <a:endParaRPr 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845985" y="2851096"/>
              <a:ext cx="203200" cy="203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nut 16"/>
            <p:cNvSpPr/>
            <p:nvPr/>
          </p:nvSpPr>
          <p:spPr>
            <a:xfrm>
              <a:off x="4658671" y="2662104"/>
              <a:ext cx="570788" cy="570788"/>
            </a:xfrm>
            <a:prstGeom prst="donut">
              <a:avLst>
                <a:gd name="adj" fmla="val 459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61384" y="2486047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FF00"/>
                  </a:solidFill>
                </a:rPr>
                <a:t>Y</a:t>
              </a:r>
              <a:endParaRPr lang="en-US" sz="28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9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57" y="294861"/>
            <a:ext cx="4914900" cy="27305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525078" y="3237395"/>
            <a:ext cx="3982279" cy="2908852"/>
            <a:chOff x="3525078" y="3237395"/>
            <a:chExt cx="3982279" cy="290885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4" r="26823"/>
            <a:stretch/>
          </p:blipFill>
          <p:spPr>
            <a:xfrm>
              <a:off x="3525078" y="3415747"/>
              <a:ext cx="3485322" cy="27305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293704" y="3237395"/>
              <a:ext cx="556592" cy="592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6122" y="3237395"/>
              <a:ext cx="556592" cy="592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632714" y="4903305"/>
              <a:ext cx="874643" cy="11369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72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526992" y="1936244"/>
            <a:ext cx="5986630" cy="1932006"/>
            <a:chOff x="2526992" y="1902377"/>
            <a:chExt cx="5986630" cy="1932006"/>
          </a:xfrm>
        </p:grpSpPr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74D7D3D4-4089-724B-8458-CF97E05D6CA5}"/>
                </a:ext>
              </a:extLst>
            </p:cNvPr>
            <p:cNvSpPr/>
            <p:nvPr/>
          </p:nvSpPr>
          <p:spPr>
            <a:xfrm>
              <a:off x="2526992" y="1902377"/>
              <a:ext cx="5982083" cy="772605"/>
            </a:xfrm>
            <a:custGeom>
              <a:avLst/>
              <a:gdLst>
                <a:gd name="connsiteX0" fmla="*/ 61724 w 4925824"/>
                <a:gd name="connsiteY0" fmla="*/ 592012 h 613793"/>
                <a:gd name="connsiteX1" fmla="*/ 112524 w 4925824"/>
                <a:gd name="connsiteY1" fmla="*/ 598362 h 613793"/>
                <a:gd name="connsiteX2" fmla="*/ 2335024 w 4925824"/>
                <a:gd name="connsiteY2" fmla="*/ 90362 h 613793"/>
                <a:gd name="connsiteX3" fmla="*/ 3141474 w 4925824"/>
                <a:gd name="connsiteY3" fmla="*/ 14162 h 613793"/>
                <a:gd name="connsiteX4" fmla="*/ 3884424 w 4925824"/>
                <a:gd name="connsiteY4" fmla="*/ 1462 h 613793"/>
                <a:gd name="connsiteX5" fmla="*/ 4373374 w 4925824"/>
                <a:gd name="connsiteY5" fmla="*/ 33212 h 613793"/>
                <a:gd name="connsiteX6" fmla="*/ 4570224 w 4925824"/>
                <a:gd name="connsiteY6" fmla="*/ 39562 h 613793"/>
                <a:gd name="connsiteX7" fmla="*/ 4925824 w 4925824"/>
                <a:gd name="connsiteY7" fmla="*/ 71312 h 613793"/>
                <a:gd name="connsiteX0" fmla="*/ 97611 w 4961711"/>
                <a:gd name="connsiteY0" fmla="*/ 607924 h 643532"/>
                <a:gd name="connsiteX1" fmla="*/ 148411 w 4961711"/>
                <a:gd name="connsiteY1" fmla="*/ 614274 h 643532"/>
                <a:gd name="connsiteX2" fmla="*/ 1024711 w 4961711"/>
                <a:gd name="connsiteY2" fmla="*/ 360274 h 643532"/>
                <a:gd name="connsiteX3" fmla="*/ 3177361 w 4961711"/>
                <a:gd name="connsiteY3" fmla="*/ 30074 h 643532"/>
                <a:gd name="connsiteX4" fmla="*/ 3920311 w 4961711"/>
                <a:gd name="connsiteY4" fmla="*/ 17374 h 643532"/>
                <a:gd name="connsiteX5" fmla="*/ 4409261 w 4961711"/>
                <a:gd name="connsiteY5" fmla="*/ 49124 h 643532"/>
                <a:gd name="connsiteX6" fmla="*/ 4606111 w 4961711"/>
                <a:gd name="connsiteY6" fmla="*/ 55474 h 643532"/>
                <a:gd name="connsiteX7" fmla="*/ 4961711 w 4961711"/>
                <a:gd name="connsiteY7" fmla="*/ 87224 h 643532"/>
                <a:gd name="connsiteX0" fmla="*/ 97611 w 4961711"/>
                <a:gd name="connsiteY0" fmla="*/ 607924 h 643532"/>
                <a:gd name="connsiteX1" fmla="*/ 148411 w 4961711"/>
                <a:gd name="connsiteY1" fmla="*/ 614274 h 643532"/>
                <a:gd name="connsiteX2" fmla="*/ 1024711 w 4961711"/>
                <a:gd name="connsiteY2" fmla="*/ 360274 h 643532"/>
                <a:gd name="connsiteX3" fmla="*/ 3177361 w 4961711"/>
                <a:gd name="connsiteY3" fmla="*/ 30074 h 643532"/>
                <a:gd name="connsiteX4" fmla="*/ 3920311 w 4961711"/>
                <a:gd name="connsiteY4" fmla="*/ 17374 h 643532"/>
                <a:gd name="connsiteX5" fmla="*/ 4409261 w 4961711"/>
                <a:gd name="connsiteY5" fmla="*/ 49124 h 643532"/>
                <a:gd name="connsiteX6" fmla="*/ 4606111 w 4961711"/>
                <a:gd name="connsiteY6" fmla="*/ 55474 h 643532"/>
                <a:gd name="connsiteX7" fmla="*/ 4961711 w 4961711"/>
                <a:gd name="connsiteY7" fmla="*/ 87224 h 643532"/>
                <a:gd name="connsiteX0" fmla="*/ 97611 w 4961711"/>
                <a:gd name="connsiteY0" fmla="*/ 593460 h 629068"/>
                <a:gd name="connsiteX1" fmla="*/ 148411 w 4961711"/>
                <a:gd name="connsiteY1" fmla="*/ 599810 h 629068"/>
                <a:gd name="connsiteX2" fmla="*/ 1024711 w 4961711"/>
                <a:gd name="connsiteY2" fmla="*/ 345810 h 629068"/>
                <a:gd name="connsiteX3" fmla="*/ 2135961 w 4961711"/>
                <a:gd name="connsiteY3" fmla="*/ 117210 h 629068"/>
                <a:gd name="connsiteX4" fmla="*/ 3920311 w 4961711"/>
                <a:gd name="connsiteY4" fmla="*/ 2910 h 629068"/>
                <a:gd name="connsiteX5" fmla="*/ 4409261 w 4961711"/>
                <a:gd name="connsiteY5" fmla="*/ 34660 h 629068"/>
                <a:gd name="connsiteX6" fmla="*/ 4606111 w 4961711"/>
                <a:gd name="connsiteY6" fmla="*/ 41010 h 629068"/>
                <a:gd name="connsiteX7" fmla="*/ 4961711 w 4961711"/>
                <a:gd name="connsiteY7" fmla="*/ 72760 h 629068"/>
                <a:gd name="connsiteX0" fmla="*/ 97611 w 4961711"/>
                <a:gd name="connsiteY0" fmla="*/ 593460 h 629068"/>
                <a:gd name="connsiteX1" fmla="*/ 148411 w 4961711"/>
                <a:gd name="connsiteY1" fmla="*/ 599810 h 629068"/>
                <a:gd name="connsiteX2" fmla="*/ 1024711 w 4961711"/>
                <a:gd name="connsiteY2" fmla="*/ 345810 h 629068"/>
                <a:gd name="connsiteX3" fmla="*/ 2135961 w 4961711"/>
                <a:gd name="connsiteY3" fmla="*/ 117210 h 629068"/>
                <a:gd name="connsiteX4" fmla="*/ 3920311 w 4961711"/>
                <a:gd name="connsiteY4" fmla="*/ 2910 h 629068"/>
                <a:gd name="connsiteX5" fmla="*/ 4409261 w 4961711"/>
                <a:gd name="connsiteY5" fmla="*/ 34660 h 629068"/>
                <a:gd name="connsiteX6" fmla="*/ 4606111 w 4961711"/>
                <a:gd name="connsiteY6" fmla="*/ 41010 h 629068"/>
                <a:gd name="connsiteX7" fmla="*/ 4961711 w 4961711"/>
                <a:gd name="connsiteY7" fmla="*/ 72760 h 629068"/>
                <a:gd name="connsiteX0" fmla="*/ 97611 w 4961711"/>
                <a:gd name="connsiteY0" fmla="*/ 581565 h 617173"/>
                <a:gd name="connsiteX1" fmla="*/ 148411 w 4961711"/>
                <a:gd name="connsiteY1" fmla="*/ 587915 h 617173"/>
                <a:gd name="connsiteX2" fmla="*/ 1024711 w 4961711"/>
                <a:gd name="connsiteY2" fmla="*/ 333915 h 617173"/>
                <a:gd name="connsiteX3" fmla="*/ 2135961 w 4961711"/>
                <a:gd name="connsiteY3" fmla="*/ 105315 h 617173"/>
                <a:gd name="connsiteX4" fmla="*/ 3171011 w 4961711"/>
                <a:gd name="connsiteY4" fmla="*/ 3715 h 617173"/>
                <a:gd name="connsiteX5" fmla="*/ 4409261 w 4961711"/>
                <a:gd name="connsiteY5" fmla="*/ 22765 h 617173"/>
                <a:gd name="connsiteX6" fmla="*/ 4606111 w 4961711"/>
                <a:gd name="connsiteY6" fmla="*/ 29115 h 617173"/>
                <a:gd name="connsiteX7" fmla="*/ 4961711 w 4961711"/>
                <a:gd name="connsiteY7" fmla="*/ 60865 h 617173"/>
                <a:gd name="connsiteX0" fmla="*/ 97611 w 4961711"/>
                <a:gd name="connsiteY0" fmla="*/ 577850 h 613458"/>
                <a:gd name="connsiteX1" fmla="*/ 148411 w 4961711"/>
                <a:gd name="connsiteY1" fmla="*/ 584200 h 613458"/>
                <a:gd name="connsiteX2" fmla="*/ 1024711 w 4961711"/>
                <a:gd name="connsiteY2" fmla="*/ 330200 h 613458"/>
                <a:gd name="connsiteX3" fmla="*/ 2135961 w 4961711"/>
                <a:gd name="connsiteY3" fmla="*/ 101600 h 613458"/>
                <a:gd name="connsiteX4" fmla="*/ 3171011 w 4961711"/>
                <a:gd name="connsiteY4" fmla="*/ 0 h 613458"/>
                <a:gd name="connsiteX5" fmla="*/ 4409261 w 4961711"/>
                <a:gd name="connsiteY5" fmla="*/ 19050 h 613458"/>
                <a:gd name="connsiteX6" fmla="*/ 4606111 w 4961711"/>
                <a:gd name="connsiteY6" fmla="*/ 25400 h 613458"/>
                <a:gd name="connsiteX7" fmla="*/ 4961711 w 4961711"/>
                <a:gd name="connsiteY7" fmla="*/ 57150 h 613458"/>
                <a:gd name="connsiteX0" fmla="*/ 97611 w 4961711"/>
                <a:gd name="connsiteY0" fmla="*/ 590550 h 626158"/>
                <a:gd name="connsiteX1" fmla="*/ 148411 w 4961711"/>
                <a:gd name="connsiteY1" fmla="*/ 596900 h 626158"/>
                <a:gd name="connsiteX2" fmla="*/ 1024711 w 4961711"/>
                <a:gd name="connsiteY2" fmla="*/ 342900 h 626158"/>
                <a:gd name="connsiteX3" fmla="*/ 2135961 w 4961711"/>
                <a:gd name="connsiteY3" fmla="*/ 114300 h 626158"/>
                <a:gd name="connsiteX4" fmla="*/ 3171011 w 4961711"/>
                <a:gd name="connsiteY4" fmla="*/ 12700 h 626158"/>
                <a:gd name="connsiteX5" fmla="*/ 3806011 w 4961711"/>
                <a:gd name="connsiteY5" fmla="*/ 0 h 626158"/>
                <a:gd name="connsiteX6" fmla="*/ 4606111 w 4961711"/>
                <a:gd name="connsiteY6" fmla="*/ 38100 h 626158"/>
                <a:gd name="connsiteX7" fmla="*/ 4961711 w 4961711"/>
                <a:gd name="connsiteY7" fmla="*/ 69850 h 626158"/>
                <a:gd name="connsiteX0" fmla="*/ 97611 w 4961711"/>
                <a:gd name="connsiteY0" fmla="*/ 592486 h 628094"/>
                <a:gd name="connsiteX1" fmla="*/ 148411 w 4961711"/>
                <a:gd name="connsiteY1" fmla="*/ 598836 h 628094"/>
                <a:gd name="connsiteX2" fmla="*/ 1024711 w 4961711"/>
                <a:gd name="connsiteY2" fmla="*/ 344836 h 628094"/>
                <a:gd name="connsiteX3" fmla="*/ 2135961 w 4961711"/>
                <a:gd name="connsiteY3" fmla="*/ 116236 h 628094"/>
                <a:gd name="connsiteX4" fmla="*/ 3171011 w 4961711"/>
                <a:gd name="connsiteY4" fmla="*/ 14636 h 628094"/>
                <a:gd name="connsiteX5" fmla="*/ 3806011 w 4961711"/>
                <a:gd name="connsiteY5" fmla="*/ 1936 h 628094"/>
                <a:gd name="connsiteX6" fmla="*/ 4529911 w 4961711"/>
                <a:gd name="connsiteY6" fmla="*/ 27336 h 628094"/>
                <a:gd name="connsiteX7" fmla="*/ 4961711 w 4961711"/>
                <a:gd name="connsiteY7" fmla="*/ 71786 h 628094"/>
                <a:gd name="connsiteX0" fmla="*/ 97611 w 4955361"/>
                <a:gd name="connsiteY0" fmla="*/ 592486 h 628094"/>
                <a:gd name="connsiteX1" fmla="*/ 148411 w 4955361"/>
                <a:gd name="connsiteY1" fmla="*/ 598836 h 628094"/>
                <a:gd name="connsiteX2" fmla="*/ 1024711 w 4955361"/>
                <a:gd name="connsiteY2" fmla="*/ 344836 h 628094"/>
                <a:gd name="connsiteX3" fmla="*/ 2135961 w 4955361"/>
                <a:gd name="connsiteY3" fmla="*/ 116236 h 628094"/>
                <a:gd name="connsiteX4" fmla="*/ 3171011 w 4955361"/>
                <a:gd name="connsiteY4" fmla="*/ 14636 h 628094"/>
                <a:gd name="connsiteX5" fmla="*/ 3806011 w 4955361"/>
                <a:gd name="connsiteY5" fmla="*/ 1936 h 628094"/>
                <a:gd name="connsiteX6" fmla="*/ 4529911 w 4955361"/>
                <a:gd name="connsiteY6" fmla="*/ 27336 h 628094"/>
                <a:gd name="connsiteX7" fmla="*/ 4955361 w 4955361"/>
                <a:gd name="connsiteY7" fmla="*/ 65436 h 628094"/>
                <a:gd name="connsiteX0" fmla="*/ 0 w 4857750"/>
                <a:gd name="connsiteY0" fmla="*/ 592486 h 592486"/>
                <a:gd name="connsiteX1" fmla="*/ 565150 w 4857750"/>
                <a:gd name="connsiteY1" fmla="*/ 433736 h 592486"/>
                <a:gd name="connsiteX2" fmla="*/ 927100 w 4857750"/>
                <a:gd name="connsiteY2" fmla="*/ 344836 h 592486"/>
                <a:gd name="connsiteX3" fmla="*/ 2038350 w 4857750"/>
                <a:gd name="connsiteY3" fmla="*/ 116236 h 592486"/>
                <a:gd name="connsiteX4" fmla="*/ 3073400 w 4857750"/>
                <a:gd name="connsiteY4" fmla="*/ 14636 h 592486"/>
                <a:gd name="connsiteX5" fmla="*/ 3708400 w 4857750"/>
                <a:gd name="connsiteY5" fmla="*/ 1936 h 592486"/>
                <a:gd name="connsiteX6" fmla="*/ 4432300 w 4857750"/>
                <a:gd name="connsiteY6" fmla="*/ 27336 h 592486"/>
                <a:gd name="connsiteX7" fmla="*/ 4857750 w 4857750"/>
                <a:gd name="connsiteY7" fmla="*/ 65436 h 59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0" h="592486">
                  <a:moveTo>
                    <a:pt x="0" y="592486"/>
                  </a:moveTo>
                  <a:lnTo>
                    <a:pt x="565150" y="433736"/>
                  </a:lnTo>
                  <a:cubicBezTo>
                    <a:pt x="719667" y="392461"/>
                    <a:pt x="681567" y="397753"/>
                    <a:pt x="927100" y="344836"/>
                  </a:cubicBezTo>
                  <a:cubicBezTo>
                    <a:pt x="1172633" y="291919"/>
                    <a:pt x="1680633" y="171269"/>
                    <a:pt x="2038350" y="116236"/>
                  </a:cubicBezTo>
                  <a:cubicBezTo>
                    <a:pt x="2396067" y="61203"/>
                    <a:pt x="2795058" y="33686"/>
                    <a:pt x="3073400" y="14636"/>
                  </a:cubicBezTo>
                  <a:cubicBezTo>
                    <a:pt x="3351742" y="-4414"/>
                    <a:pt x="3481917" y="-181"/>
                    <a:pt x="3708400" y="1936"/>
                  </a:cubicBezTo>
                  <a:cubicBezTo>
                    <a:pt x="3934883" y="4053"/>
                    <a:pt x="4240742" y="16753"/>
                    <a:pt x="4432300" y="27336"/>
                  </a:cubicBezTo>
                  <a:cubicBezTo>
                    <a:pt x="4623858" y="37919"/>
                    <a:pt x="4725987" y="52736"/>
                    <a:pt x="4857750" y="654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02185EB4-A11A-0C44-9859-42D7E5BAF6E7}"/>
                </a:ext>
              </a:extLst>
            </p:cNvPr>
            <p:cNvSpPr/>
            <p:nvPr/>
          </p:nvSpPr>
          <p:spPr>
            <a:xfrm>
              <a:off x="2645351" y="3693239"/>
              <a:ext cx="4465058" cy="141144"/>
            </a:xfrm>
            <a:custGeom>
              <a:avLst/>
              <a:gdLst>
                <a:gd name="connsiteX0" fmla="*/ 61724 w 4925824"/>
                <a:gd name="connsiteY0" fmla="*/ 592012 h 613793"/>
                <a:gd name="connsiteX1" fmla="*/ 112524 w 4925824"/>
                <a:gd name="connsiteY1" fmla="*/ 598362 h 613793"/>
                <a:gd name="connsiteX2" fmla="*/ 2335024 w 4925824"/>
                <a:gd name="connsiteY2" fmla="*/ 90362 h 613793"/>
                <a:gd name="connsiteX3" fmla="*/ 3141474 w 4925824"/>
                <a:gd name="connsiteY3" fmla="*/ 14162 h 613793"/>
                <a:gd name="connsiteX4" fmla="*/ 3884424 w 4925824"/>
                <a:gd name="connsiteY4" fmla="*/ 1462 h 613793"/>
                <a:gd name="connsiteX5" fmla="*/ 4373374 w 4925824"/>
                <a:gd name="connsiteY5" fmla="*/ 33212 h 613793"/>
                <a:gd name="connsiteX6" fmla="*/ 4570224 w 4925824"/>
                <a:gd name="connsiteY6" fmla="*/ 39562 h 613793"/>
                <a:gd name="connsiteX7" fmla="*/ 4925824 w 4925824"/>
                <a:gd name="connsiteY7" fmla="*/ 71312 h 613793"/>
                <a:gd name="connsiteX0" fmla="*/ 97611 w 4961711"/>
                <a:gd name="connsiteY0" fmla="*/ 607924 h 643532"/>
                <a:gd name="connsiteX1" fmla="*/ 148411 w 4961711"/>
                <a:gd name="connsiteY1" fmla="*/ 614274 h 643532"/>
                <a:gd name="connsiteX2" fmla="*/ 1024711 w 4961711"/>
                <a:gd name="connsiteY2" fmla="*/ 360274 h 643532"/>
                <a:gd name="connsiteX3" fmla="*/ 3177361 w 4961711"/>
                <a:gd name="connsiteY3" fmla="*/ 30074 h 643532"/>
                <a:gd name="connsiteX4" fmla="*/ 3920311 w 4961711"/>
                <a:gd name="connsiteY4" fmla="*/ 17374 h 643532"/>
                <a:gd name="connsiteX5" fmla="*/ 4409261 w 4961711"/>
                <a:gd name="connsiteY5" fmla="*/ 49124 h 643532"/>
                <a:gd name="connsiteX6" fmla="*/ 4606111 w 4961711"/>
                <a:gd name="connsiteY6" fmla="*/ 55474 h 643532"/>
                <a:gd name="connsiteX7" fmla="*/ 4961711 w 4961711"/>
                <a:gd name="connsiteY7" fmla="*/ 87224 h 643532"/>
                <a:gd name="connsiteX0" fmla="*/ 97611 w 4961711"/>
                <a:gd name="connsiteY0" fmla="*/ 607924 h 643532"/>
                <a:gd name="connsiteX1" fmla="*/ 148411 w 4961711"/>
                <a:gd name="connsiteY1" fmla="*/ 614274 h 643532"/>
                <a:gd name="connsiteX2" fmla="*/ 1024711 w 4961711"/>
                <a:gd name="connsiteY2" fmla="*/ 360274 h 643532"/>
                <a:gd name="connsiteX3" fmla="*/ 3177361 w 4961711"/>
                <a:gd name="connsiteY3" fmla="*/ 30074 h 643532"/>
                <a:gd name="connsiteX4" fmla="*/ 3920311 w 4961711"/>
                <a:gd name="connsiteY4" fmla="*/ 17374 h 643532"/>
                <a:gd name="connsiteX5" fmla="*/ 4409261 w 4961711"/>
                <a:gd name="connsiteY5" fmla="*/ 49124 h 643532"/>
                <a:gd name="connsiteX6" fmla="*/ 4606111 w 4961711"/>
                <a:gd name="connsiteY6" fmla="*/ 55474 h 643532"/>
                <a:gd name="connsiteX7" fmla="*/ 4961711 w 4961711"/>
                <a:gd name="connsiteY7" fmla="*/ 87224 h 643532"/>
                <a:gd name="connsiteX0" fmla="*/ 97611 w 4961711"/>
                <a:gd name="connsiteY0" fmla="*/ 593460 h 629068"/>
                <a:gd name="connsiteX1" fmla="*/ 148411 w 4961711"/>
                <a:gd name="connsiteY1" fmla="*/ 599810 h 629068"/>
                <a:gd name="connsiteX2" fmla="*/ 1024711 w 4961711"/>
                <a:gd name="connsiteY2" fmla="*/ 345810 h 629068"/>
                <a:gd name="connsiteX3" fmla="*/ 2135961 w 4961711"/>
                <a:gd name="connsiteY3" fmla="*/ 117210 h 629068"/>
                <a:gd name="connsiteX4" fmla="*/ 3920311 w 4961711"/>
                <a:gd name="connsiteY4" fmla="*/ 2910 h 629068"/>
                <a:gd name="connsiteX5" fmla="*/ 4409261 w 4961711"/>
                <a:gd name="connsiteY5" fmla="*/ 34660 h 629068"/>
                <a:gd name="connsiteX6" fmla="*/ 4606111 w 4961711"/>
                <a:gd name="connsiteY6" fmla="*/ 41010 h 629068"/>
                <a:gd name="connsiteX7" fmla="*/ 4961711 w 4961711"/>
                <a:gd name="connsiteY7" fmla="*/ 72760 h 629068"/>
                <a:gd name="connsiteX0" fmla="*/ 97611 w 4961711"/>
                <a:gd name="connsiteY0" fmla="*/ 593460 h 629068"/>
                <a:gd name="connsiteX1" fmla="*/ 148411 w 4961711"/>
                <a:gd name="connsiteY1" fmla="*/ 599810 h 629068"/>
                <a:gd name="connsiteX2" fmla="*/ 1024711 w 4961711"/>
                <a:gd name="connsiteY2" fmla="*/ 345810 h 629068"/>
                <a:gd name="connsiteX3" fmla="*/ 2135961 w 4961711"/>
                <a:gd name="connsiteY3" fmla="*/ 117210 h 629068"/>
                <a:gd name="connsiteX4" fmla="*/ 3920311 w 4961711"/>
                <a:gd name="connsiteY4" fmla="*/ 2910 h 629068"/>
                <a:gd name="connsiteX5" fmla="*/ 4409261 w 4961711"/>
                <a:gd name="connsiteY5" fmla="*/ 34660 h 629068"/>
                <a:gd name="connsiteX6" fmla="*/ 4606111 w 4961711"/>
                <a:gd name="connsiteY6" fmla="*/ 41010 h 629068"/>
                <a:gd name="connsiteX7" fmla="*/ 4961711 w 4961711"/>
                <a:gd name="connsiteY7" fmla="*/ 72760 h 629068"/>
                <a:gd name="connsiteX0" fmla="*/ 97611 w 4961711"/>
                <a:gd name="connsiteY0" fmla="*/ 581565 h 617173"/>
                <a:gd name="connsiteX1" fmla="*/ 148411 w 4961711"/>
                <a:gd name="connsiteY1" fmla="*/ 587915 h 617173"/>
                <a:gd name="connsiteX2" fmla="*/ 1024711 w 4961711"/>
                <a:gd name="connsiteY2" fmla="*/ 333915 h 617173"/>
                <a:gd name="connsiteX3" fmla="*/ 2135961 w 4961711"/>
                <a:gd name="connsiteY3" fmla="*/ 105315 h 617173"/>
                <a:gd name="connsiteX4" fmla="*/ 3171011 w 4961711"/>
                <a:gd name="connsiteY4" fmla="*/ 3715 h 617173"/>
                <a:gd name="connsiteX5" fmla="*/ 4409261 w 4961711"/>
                <a:gd name="connsiteY5" fmla="*/ 22765 h 617173"/>
                <a:gd name="connsiteX6" fmla="*/ 4606111 w 4961711"/>
                <a:gd name="connsiteY6" fmla="*/ 29115 h 617173"/>
                <a:gd name="connsiteX7" fmla="*/ 4961711 w 4961711"/>
                <a:gd name="connsiteY7" fmla="*/ 60865 h 617173"/>
                <a:gd name="connsiteX0" fmla="*/ 97611 w 4961711"/>
                <a:gd name="connsiteY0" fmla="*/ 577850 h 613458"/>
                <a:gd name="connsiteX1" fmla="*/ 148411 w 4961711"/>
                <a:gd name="connsiteY1" fmla="*/ 584200 h 613458"/>
                <a:gd name="connsiteX2" fmla="*/ 1024711 w 4961711"/>
                <a:gd name="connsiteY2" fmla="*/ 330200 h 613458"/>
                <a:gd name="connsiteX3" fmla="*/ 2135961 w 4961711"/>
                <a:gd name="connsiteY3" fmla="*/ 101600 h 613458"/>
                <a:gd name="connsiteX4" fmla="*/ 3171011 w 4961711"/>
                <a:gd name="connsiteY4" fmla="*/ 0 h 613458"/>
                <a:gd name="connsiteX5" fmla="*/ 4409261 w 4961711"/>
                <a:gd name="connsiteY5" fmla="*/ 19050 h 613458"/>
                <a:gd name="connsiteX6" fmla="*/ 4606111 w 4961711"/>
                <a:gd name="connsiteY6" fmla="*/ 25400 h 613458"/>
                <a:gd name="connsiteX7" fmla="*/ 4961711 w 4961711"/>
                <a:gd name="connsiteY7" fmla="*/ 57150 h 613458"/>
                <a:gd name="connsiteX0" fmla="*/ 97611 w 4961711"/>
                <a:gd name="connsiteY0" fmla="*/ 590550 h 626158"/>
                <a:gd name="connsiteX1" fmla="*/ 148411 w 4961711"/>
                <a:gd name="connsiteY1" fmla="*/ 596900 h 626158"/>
                <a:gd name="connsiteX2" fmla="*/ 1024711 w 4961711"/>
                <a:gd name="connsiteY2" fmla="*/ 342900 h 626158"/>
                <a:gd name="connsiteX3" fmla="*/ 2135961 w 4961711"/>
                <a:gd name="connsiteY3" fmla="*/ 114300 h 626158"/>
                <a:gd name="connsiteX4" fmla="*/ 3171011 w 4961711"/>
                <a:gd name="connsiteY4" fmla="*/ 12700 h 626158"/>
                <a:gd name="connsiteX5" fmla="*/ 3806011 w 4961711"/>
                <a:gd name="connsiteY5" fmla="*/ 0 h 626158"/>
                <a:gd name="connsiteX6" fmla="*/ 4606111 w 4961711"/>
                <a:gd name="connsiteY6" fmla="*/ 38100 h 626158"/>
                <a:gd name="connsiteX7" fmla="*/ 4961711 w 4961711"/>
                <a:gd name="connsiteY7" fmla="*/ 69850 h 626158"/>
                <a:gd name="connsiteX0" fmla="*/ 97611 w 4961711"/>
                <a:gd name="connsiteY0" fmla="*/ 592486 h 628094"/>
                <a:gd name="connsiteX1" fmla="*/ 148411 w 4961711"/>
                <a:gd name="connsiteY1" fmla="*/ 598836 h 628094"/>
                <a:gd name="connsiteX2" fmla="*/ 1024711 w 4961711"/>
                <a:gd name="connsiteY2" fmla="*/ 344836 h 628094"/>
                <a:gd name="connsiteX3" fmla="*/ 2135961 w 4961711"/>
                <a:gd name="connsiteY3" fmla="*/ 116236 h 628094"/>
                <a:gd name="connsiteX4" fmla="*/ 3171011 w 4961711"/>
                <a:gd name="connsiteY4" fmla="*/ 14636 h 628094"/>
                <a:gd name="connsiteX5" fmla="*/ 3806011 w 4961711"/>
                <a:gd name="connsiteY5" fmla="*/ 1936 h 628094"/>
                <a:gd name="connsiteX6" fmla="*/ 4529911 w 4961711"/>
                <a:gd name="connsiteY6" fmla="*/ 27336 h 628094"/>
                <a:gd name="connsiteX7" fmla="*/ 4961711 w 4961711"/>
                <a:gd name="connsiteY7" fmla="*/ 71786 h 628094"/>
                <a:gd name="connsiteX0" fmla="*/ 97611 w 4955361"/>
                <a:gd name="connsiteY0" fmla="*/ 592486 h 628094"/>
                <a:gd name="connsiteX1" fmla="*/ 148411 w 4955361"/>
                <a:gd name="connsiteY1" fmla="*/ 598836 h 628094"/>
                <a:gd name="connsiteX2" fmla="*/ 1024711 w 4955361"/>
                <a:gd name="connsiteY2" fmla="*/ 344836 h 628094"/>
                <a:gd name="connsiteX3" fmla="*/ 2135961 w 4955361"/>
                <a:gd name="connsiteY3" fmla="*/ 116236 h 628094"/>
                <a:gd name="connsiteX4" fmla="*/ 3171011 w 4955361"/>
                <a:gd name="connsiteY4" fmla="*/ 14636 h 628094"/>
                <a:gd name="connsiteX5" fmla="*/ 3806011 w 4955361"/>
                <a:gd name="connsiteY5" fmla="*/ 1936 h 628094"/>
                <a:gd name="connsiteX6" fmla="*/ 4529911 w 4955361"/>
                <a:gd name="connsiteY6" fmla="*/ 27336 h 628094"/>
                <a:gd name="connsiteX7" fmla="*/ 4955361 w 4955361"/>
                <a:gd name="connsiteY7" fmla="*/ 65436 h 628094"/>
                <a:gd name="connsiteX0" fmla="*/ 0 w 4857750"/>
                <a:gd name="connsiteY0" fmla="*/ 592486 h 592486"/>
                <a:gd name="connsiteX1" fmla="*/ 565150 w 4857750"/>
                <a:gd name="connsiteY1" fmla="*/ 433736 h 592486"/>
                <a:gd name="connsiteX2" fmla="*/ 927100 w 4857750"/>
                <a:gd name="connsiteY2" fmla="*/ 344836 h 592486"/>
                <a:gd name="connsiteX3" fmla="*/ 2038350 w 4857750"/>
                <a:gd name="connsiteY3" fmla="*/ 116236 h 592486"/>
                <a:gd name="connsiteX4" fmla="*/ 3073400 w 4857750"/>
                <a:gd name="connsiteY4" fmla="*/ 14636 h 592486"/>
                <a:gd name="connsiteX5" fmla="*/ 3708400 w 4857750"/>
                <a:gd name="connsiteY5" fmla="*/ 1936 h 592486"/>
                <a:gd name="connsiteX6" fmla="*/ 4432300 w 4857750"/>
                <a:gd name="connsiteY6" fmla="*/ 27336 h 592486"/>
                <a:gd name="connsiteX7" fmla="*/ 4857750 w 4857750"/>
                <a:gd name="connsiteY7" fmla="*/ 65436 h 592486"/>
                <a:gd name="connsiteX0" fmla="*/ 0 w 4432572"/>
                <a:gd name="connsiteY0" fmla="*/ 616459 h 622809"/>
                <a:gd name="connsiteX1" fmla="*/ 565150 w 4432572"/>
                <a:gd name="connsiteY1" fmla="*/ 457709 h 622809"/>
                <a:gd name="connsiteX2" fmla="*/ 927100 w 4432572"/>
                <a:gd name="connsiteY2" fmla="*/ 368809 h 622809"/>
                <a:gd name="connsiteX3" fmla="*/ 2038350 w 4432572"/>
                <a:gd name="connsiteY3" fmla="*/ 140209 h 622809"/>
                <a:gd name="connsiteX4" fmla="*/ 3073400 w 4432572"/>
                <a:gd name="connsiteY4" fmla="*/ 38609 h 622809"/>
                <a:gd name="connsiteX5" fmla="*/ 3708400 w 4432572"/>
                <a:gd name="connsiteY5" fmla="*/ 25909 h 622809"/>
                <a:gd name="connsiteX6" fmla="*/ 4432300 w 4432572"/>
                <a:gd name="connsiteY6" fmla="*/ 51309 h 622809"/>
                <a:gd name="connsiteX7" fmla="*/ 3625850 w 4432572"/>
                <a:gd name="connsiteY7" fmla="*/ 622809 h 622809"/>
                <a:gd name="connsiteX0" fmla="*/ 0 w 3709346"/>
                <a:gd name="connsiteY0" fmla="*/ 633827 h 672177"/>
                <a:gd name="connsiteX1" fmla="*/ 565150 w 3709346"/>
                <a:gd name="connsiteY1" fmla="*/ 475077 h 672177"/>
                <a:gd name="connsiteX2" fmla="*/ 927100 w 3709346"/>
                <a:gd name="connsiteY2" fmla="*/ 386177 h 672177"/>
                <a:gd name="connsiteX3" fmla="*/ 2038350 w 3709346"/>
                <a:gd name="connsiteY3" fmla="*/ 157577 h 672177"/>
                <a:gd name="connsiteX4" fmla="*/ 3073400 w 3709346"/>
                <a:gd name="connsiteY4" fmla="*/ 55977 h 672177"/>
                <a:gd name="connsiteX5" fmla="*/ 3708400 w 3709346"/>
                <a:gd name="connsiteY5" fmla="*/ 43277 h 672177"/>
                <a:gd name="connsiteX6" fmla="*/ 3225800 w 3709346"/>
                <a:gd name="connsiteY6" fmla="*/ 627477 h 672177"/>
                <a:gd name="connsiteX7" fmla="*/ 3625850 w 3709346"/>
                <a:gd name="connsiteY7" fmla="*/ 640177 h 672177"/>
                <a:gd name="connsiteX0" fmla="*/ 0 w 3709033"/>
                <a:gd name="connsiteY0" fmla="*/ 633827 h 640177"/>
                <a:gd name="connsiteX1" fmla="*/ 565150 w 3709033"/>
                <a:gd name="connsiteY1" fmla="*/ 475077 h 640177"/>
                <a:gd name="connsiteX2" fmla="*/ 927100 w 3709033"/>
                <a:gd name="connsiteY2" fmla="*/ 386177 h 640177"/>
                <a:gd name="connsiteX3" fmla="*/ 2038350 w 3709033"/>
                <a:gd name="connsiteY3" fmla="*/ 157577 h 640177"/>
                <a:gd name="connsiteX4" fmla="*/ 3073400 w 3709033"/>
                <a:gd name="connsiteY4" fmla="*/ 55977 h 640177"/>
                <a:gd name="connsiteX5" fmla="*/ 3708400 w 3709033"/>
                <a:gd name="connsiteY5" fmla="*/ 43277 h 640177"/>
                <a:gd name="connsiteX6" fmla="*/ 3225800 w 3709033"/>
                <a:gd name="connsiteY6" fmla="*/ 627477 h 640177"/>
                <a:gd name="connsiteX7" fmla="*/ 3625850 w 3709033"/>
                <a:gd name="connsiteY7" fmla="*/ 640177 h 640177"/>
                <a:gd name="connsiteX0" fmla="*/ 0 w 3625850"/>
                <a:gd name="connsiteY0" fmla="*/ 600394 h 608265"/>
                <a:gd name="connsiteX1" fmla="*/ 565150 w 3625850"/>
                <a:gd name="connsiteY1" fmla="*/ 441644 h 608265"/>
                <a:gd name="connsiteX2" fmla="*/ 927100 w 3625850"/>
                <a:gd name="connsiteY2" fmla="*/ 352744 h 608265"/>
                <a:gd name="connsiteX3" fmla="*/ 2038350 w 3625850"/>
                <a:gd name="connsiteY3" fmla="*/ 124144 h 608265"/>
                <a:gd name="connsiteX4" fmla="*/ 3073400 w 3625850"/>
                <a:gd name="connsiteY4" fmla="*/ 22544 h 608265"/>
                <a:gd name="connsiteX5" fmla="*/ 2717800 w 3625850"/>
                <a:gd name="connsiteY5" fmla="*/ 555944 h 608265"/>
                <a:gd name="connsiteX6" fmla="*/ 3225800 w 3625850"/>
                <a:gd name="connsiteY6" fmla="*/ 594044 h 608265"/>
                <a:gd name="connsiteX7" fmla="*/ 3625850 w 3625850"/>
                <a:gd name="connsiteY7" fmla="*/ 606744 h 608265"/>
                <a:gd name="connsiteX0" fmla="*/ 0 w 3225800"/>
                <a:gd name="connsiteY0" fmla="*/ 600394 h 608265"/>
                <a:gd name="connsiteX1" fmla="*/ 565150 w 3225800"/>
                <a:gd name="connsiteY1" fmla="*/ 441644 h 608265"/>
                <a:gd name="connsiteX2" fmla="*/ 927100 w 3225800"/>
                <a:gd name="connsiteY2" fmla="*/ 352744 h 608265"/>
                <a:gd name="connsiteX3" fmla="*/ 2038350 w 3225800"/>
                <a:gd name="connsiteY3" fmla="*/ 124144 h 608265"/>
                <a:gd name="connsiteX4" fmla="*/ 3073400 w 3225800"/>
                <a:gd name="connsiteY4" fmla="*/ 22544 h 608265"/>
                <a:gd name="connsiteX5" fmla="*/ 2717800 w 3225800"/>
                <a:gd name="connsiteY5" fmla="*/ 555944 h 608265"/>
                <a:gd name="connsiteX6" fmla="*/ 3225800 w 3225800"/>
                <a:gd name="connsiteY6" fmla="*/ 594044 h 608265"/>
                <a:gd name="connsiteX0" fmla="*/ 0 w 3090289"/>
                <a:gd name="connsiteY0" fmla="*/ 600394 h 600394"/>
                <a:gd name="connsiteX1" fmla="*/ 565150 w 3090289"/>
                <a:gd name="connsiteY1" fmla="*/ 441644 h 600394"/>
                <a:gd name="connsiteX2" fmla="*/ 927100 w 3090289"/>
                <a:gd name="connsiteY2" fmla="*/ 352744 h 600394"/>
                <a:gd name="connsiteX3" fmla="*/ 2038350 w 3090289"/>
                <a:gd name="connsiteY3" fmla="*/ 124144 h 600394"/>
                <a:gd name="connsiteX4" fmla="*/ 3073400 w 3090289"/>
                <a:gd name="connsiteY4" fmla="*/ 22544 h 600394"/>
                <a:gd name="connsiteX5" fmla="*/ 2717800 w 3090289"/>
                <a:gd name="connsiteY5" fmla="*/ 555944 h 600394"/>
                <a:gd name="connsiteX0" fmla="*/ 0 w 3073400"/>
                <a:gd name="connsiteY0" fmla="*/ 600394 h 600394"/>
                <a:gd name="connsiteX1" fmla="*/ 565150 w 3073400"/>
                <a:gd name="connsiteY1" fmla="*/ 441644 h 600394"/>
                <a:gd name="connsiteX2" fmla="*/ 927100 w 3073400"/>
                <a:gd name="connsiteY2" fmla="*/ 352744 h 600394"/>
                <a:gd name="connsiteX3" fmla="*/ 2038350 w 3073400"/>
                <a:gd name="connsiteY3" fmla="*/ 124144 h 600394"/>
                <a:gd name="connsiteX4" fmla="*/ 3073400 w 3073400"/>
                <a:gd name="connsiteY4" fmla="*/ 22544 h 600394"/>
                <a:gd name="connsiteX0" fmla="*/ 0 w 2038350"/>
                <a:gd name="connsiteY0" fmla="*/ 476250 h 476250"/>
                <a:gd name="connsiteX1" fmla="*/ 565150 w 2038350"/>
                <a:gd name="connsiteY1" fmla="*/ 317500 h 476250"/>
                <a:gd name="connsiteX2" fmla="*/ 927100 w 2038350"/>
                <a:gd name="connsiteY2" fmla="*/ 228600 h 476250"/>
                <a:gd name="connsiteX3" fmla="*/ 2038350 w 2038350"/>
                <a:gd name="connsiteY3" fmla="*/ 0 h 476250"/>
                <a:gd name="connsiteX0" fmla="*/ 0 w 3638550"/>
                <a:gd name="connsiteY0" fmla="*/ 252890 h 253897"/>
                <a:gd name="connsiteX1" fmla="*/ 565150 w 3638550"/>
                <a:gd name="connsiteY1" fmla="*/ 94140 h 253897"/>
                <a:gd name="connsiteX2" fmla="*/ 927100 w 3638550"/>
                <a:gd name="connsiteY2" fmla="*/ 5240 h 253897"/>
                <a:gd name="connsiteX3" fmla="*/ 3638550 w 3638550"/>
                <a:gd name="connsiteY3" fmla="*/ 246540 h 253897"/>
                <a:gd name="connsiteX0" fmla="*/ 0 w 3638550"/>
                <a:gd name="connsiteY0" fmla="*/ 252890 h 252890"/>
                <a:gd name="connsiteX1" fmla="*/ 565150 w 3638550"/>
                <a:gd name="connsiteY1" fmla="*/ 94140 h 252890"/>
                <a:gd name="connsiteX2" fmla="*/ 927100 w 3638550"/>
                <a:gd name="connsiteY2" fmla="*/ 5240 h 252890"/>
                <a:gd name="connsiteX3" fmla="*/ 3638550 w 3638550"/>
                <a:gd name="connsiteY3" fmla="*/ 246540 h 252890"/>
                <a:gd name="connsiteX0" fmla="*/ 0 w 3638550"/>
                <a:gd name="connsiteY0" fmla="*/ 158750 h 158750"/>
                <a:gd name="connsiteX1" fmla="*/ 565150 w 3638550"/>
                <a:gd name="connsiteY1" fmla="*/ 0 h 158750"/>
                <a:gd name="connsiteX2" fmla="*/ 1885950 w 3638550"/>
                <a:gd name="connsiteY2" fmla="*/ 69850 h 158750"/>
                <a:gd name="connsiteX3" fmla="*/ 3638550 w 3638550"/>
                <a:gd name="connsiteY3" fmla="*/ 152400 h 158750"/>
                <a:gd name="connsiteX0" fmla="*/ 0 w 3638550"/>
                <a:gd name="connsiteY0" fmla="*/ 89196 h 89196"/>
                <a:gd name="connsiteX1" fmla="*/ 641350 w 3638550"/>
                <a:gd name="connsiteY1" fmla="*/ 57446 h 89196"/>
                <a:gd name="connsiteX2" fmla="*/ 1885950 w 3638550"/>
                <a:gd name="connsiteY2" fmla="*/ 296 h 89196"/>
                <a:gd name="connsiteX3" fmla="*/ 3638550 w 3638550"/>
                <a:gd name="connsiteY3" fmla="*/ 82846 h 89196"/>
                <a:gd name="connsiteX0" fmla="*/ 0 w 3638550"/>
                <a:gd name="connsiteY0" fmla="*/ 89364 h 89364"/>
                <a:gd name="connsiteX1" fmla="*/ 641350 w 3638550"/>
                <a:gd name="connsiteY1" fmla="*/ 57614 h 89364"/>
                <a:gd name="connsiteX2" fmla="*/ 1885950 w 3638550"/>
                <a:gd name="connsiteY2" fmla="*/ 464 h 89364"/>
                <a:gd name="connsiteX3" fmla="*/ 3638550 w 3638550"/>
                <a:gd name="connsiteY3" fmla="*/ 83014 h 89364"/>
                <a:gd name="connsiteX0" fmla="*/ 0 w 3625850"/>
                <a:gd name="connsiteY0" fmla="*/ 108239 h 108239"/>
                <a:gd name="connsiteX1" fmla="*/ 628650 w 3625850"/>
                <a:gd name="connsiteY1" fmla="*/ 57439 h 108239"/>
                <a:gd name="connsiteX2" fmla="*/ 1873250 w 3625850"/>
                <a:gd name="connsiteY2" fmla="*/ 289 h 108239"/>
                <a:gd name="connsiteX3" fmla="*/ 3625850 w 3625850"/>
                <a:gd name="connsiteY3" fmla="*/ 82839 h 108239"/>
                <a:gd name="connsiteX0" fmla="*/ 0 w 3625850"/>
                <a:gd name="connsiteY0" fmla="*/ 108239 h 108239"/>
                <a:gd name="connsiteX1" fmla="*/ 628650 w 3625850"/>
                <a:gd name="connsiteY1" fmla="*/ 57439 h 108239"/>
                <a:gd name="connsiteX2" fmla="*/ 1873250 w 3625850"/>
                <a:gd name="connsiteY2" fmla="*/ 289 h 108239"/>
                <a:gd name="connsiteX3" fmla="*/ 3625850 w 3625850"/>
                <a:gd name="connsiteY3" fmla="*/ 82839 h 108239"/>
                <a:gd name="connsiteX0" fmla="*/ 0 w 3625850"/>
                <a:gd name="connsiteY0" fmla="*/ 108239 h 108239"/>
                <a:gd name="connsiteX1" fmla="*/ 628650 w 3625850"/>
                <a:gd name="connsiteY1" fmla="*/ 57439 h 108239"/>
                <a:gd name="connsiteX2" fmla="*/ 1873250 w 3625850"/>
                <a:gd name="connsiteY2" fmla="*/ 289 h 108239"/>
                <a:gd name="connsiteX3" fmla="*/ 3625850 w 3625850"/>
                <a:gd name="connsiteY3" fmla="*/ 82839 h 108239"/>
                <a:gd name="connsiteX0" fmla="*/ 0 w 3625850"/>
                <a:gd name="connsiteY0" fmla="*/ 108239 h 108239"/>
                <a:gd name="connsiteX1" fmla="*/ 628650 w 3625850"/>
                <a:gd name="connsiteY1" fmla="*/ 57439 h 108239"/>
                <a:gd name="connsiteX2" fmla="*/ 1873250 w 3625850"/>
                <a:gd name="connsiteY2" fmla="*/ 289 h 108239"/>
                <a:gd name="connsiteX3" fmla="*/ 3625850 w 3625850"/>
                <a:gd name="connsiteY3" fmla="*/ 82839 h 108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5850" h="108239">
                  <a:moveTo>
                    <a:pt x="0" y="108239"/>
                  </a:moveTo>
                  <a:cubicBezTo>
                    <a:pt x="607483" y="61672"/>
                    <a:pt x="316442" y="75431"/>
                    <a:pt x="628650" y="57439"/>
                  </a:cubicBezTo>
                  <a:cubicBezTo>
                    <a:pt x="940858" y="39447"/>
                    <a:pt x="1297517" y="-3944"/>
                    <a:pt x="1873250" y="289"/>
                  </a:cubicBezTo>
                  <a:cubicBezTo>
                    <a:pt x="2448983" y="4522"/>
                    <a:pt x="3020483" y="68022"/>
                    <a:pt x="3625850" y="8283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="" xmlns:a16="http://schemas.microsoft.com/office/drawing/2014/main" id="{7DEAB0CB-BBAD-8D4D-AE22-302C1BDB425F}"/>
                </a:ext>
              </a:extLst>
            </p:cNvPr>
            <p:cNvSpPr/>
            <p:nvPr/>
          </p:nvSpPr>
          <p:spPr>
            <a:xfrm>
              <a:off x="7082614" y="3012611"/>
              <a:ext cx="1431008" cy="66779"/>
            </a:xfrm>
            <a:custGeom>
              <a:avLst/>
              <a:gdLst>
                <a:gd name="connsiteX0" fmla="*/ 61724 w 4925824"/>
                <a:gd name="connsiteY0" fmla="*/ 592012 h 613793"/>
                <a:gd name="connsiteX1" fmla="*/ 112524 w 4925824"/>
                <a:gd name="connsiteY1" fmla="*/ 598362 h 613793"/>
                <a:gd name="connsiteX2" fmla="*/ 2335024 w 4925824"/>
                <a:gd name="connsiteY2" fmla="*/ 90362 h 613793"/>
                <a:gd name="connsiteX3" fmla="*/ 3141474 w 4925824"/>
                <a:gd name="connsiteY3" fmla="*/ 14162 h 613793"/>
                <a:gd name="connsiteX4" fmla="*/ 3884424 w 4925824"/>
                <a:gd name="connsiteY4" fmla="*/ 1462 h 613793"/>
                <a:gd name="connsiteX5" fmla="*/ 4373374 w 4925824"/>
                <a:gd name="connsiteY5" fmla="*/ 33212 h 613793"/>
                <a:gd name="connsiteX6" fmla="*/ 4570224 w 4925824"/>
                <a:gd name="connsiteY6" fmla="*/ 39562 h 613793"/>
                <a:gd name="connsiteX7" fmla="*/ 4925824 w 4925824"/>
                <a:gd name="connsiteY7" fmla="*/ 71312 h 613793"/>
                <a:gd name="connsiteX0" fmla="*/ 97611 w 4961711"/>
                <a:gd name="connsiteY0" fmla="*/ 607924 h 643532"/>
                <a:gd name="connsiteX1" fmla="*/ 148411 w 4961711"/>
                <a:gd name="connsiteY1" fmla="*/ 614274 h 643532"/>
                <a:gd name="connsiteX2" fmla="*/ 1024711 w 4961711"/>
                <a:gd name="connsiteY2" fmla="*/ 360274 h 643532"/>
                <a:gd name="connsiteX3" fmla="*/ 3177361 w 4961711"/>
                <a:gd name="connsiteY3" fmla="*/ 30074 h 643532"/>
                <a:gd name="connsiteX4" fmla="*/ 3920311 w 4961711"/>
                <a:gd name="connsiteY4" fmla="*/ 17374 h 643532"/>
                <a:gd name="connsiteX5" fmla="*/ 4409261 w 4961711"/>
                <a:gd name="connsiteY5" fmla="*/ 49124 h 643532"/>
                <a:gd name="connsiteX6" fmla="*/ 4606111 w 4961711"/>
                <a:gd name="connsiteY6" fmla="*/ 55474 h 643532"/>
                <a:gd name="connsiteX7" fmla="*/ 4961711 w 4961711"/>
                <a:gd name="connsiteY7" fmla="*/ 87224 h 643532"/>
                <a:gd name="connsiteX0" fmla="*/ 97611 w 4961711"/>
                <a:gd name="connsiteY0" fmla="*/ 607924 h 643532"/>
                <a:gd name="connsiteX1" fmla="*/ 148411 w 4961711"/>
                <a:gd name="connsiteY1" fmla="*/ 614274 h 643532"/>
                <a:gd name="connsiteX2" fmla="*/ 1024711 w 4961711"/>
                <a:gd name="connsiteY2" fmla="*/ 360274 h 643532"/>
                <a:gd name="connsiteX3" fmla="*/ 3177361 w 4961711"/>
                <a:gd name="connsiteY3" fmla="*/ 30074 h 643532"/>
                <a:gd name="connsiteX4" fmla="*/ 3920311 w 4961711"/>
                <a:gd name="connsiteY4" fmla="*/ 17374 h 643532"/>
                <a:gd name="connsiteX5" fmla="*/ 4409261 w 4961711"/>
                <a:gd name="connsiteY5" fmla="*/ 49124 h 643532"/>
                <a:gd name="connsiteX6" fmla="*/ 4606111 w 4961711"/>
                <a:gd name="connsiteY6" fmla="*/ 55474 h 643532"/>
                <a:gd name="connsiteX7" fmla="*/ 4961711 w 4961711"/>
                <a:gd name="connsiteY7" fmla="*/ 87224 h 643532"/>
                <a:gd name="connsiteX0" fmla="*/ 97611 w 4961711"/>
                <a:gd name="connsiteY0" fmla="*/ 593460 h 629068"/>
                <a:gd name="connsiteX1" fmla="*/ 148411 w 4961711"/>
                <a:gd name="connsiteY1" fmla="*/ 599810 h 629068"/>
                <a:gd name="connsiteX2" fmla="*/ 1024711 w 4961711"/>
                <a:gd name="connsiteY2" fmla="*/ 345810 h 629068"/>
                <a:gd name="connsiteX3" fmla="*/ 2135961 w 4961711"/>
                <a:gd name="connsiteY3" fmla="*/ 117210 h 629068"/>
                <a:gd name="connsiteX4" fmla="*/ 3920311 w 4961711"/>
                <a:gd name="connsiteY4" fmla="*/ 2910 h 629068"/>
                <a:gd name="connsiteX5" fmla="*/ 4409261 w 4961711"/>
                <a:gd name="connsiteY5" fmla="*/ 34660 h 629068"/>
                <a:gd name="connsiteX6" fmla="*/ 4606111 w 4961711"/>
                <a:gd name="connsiteY6" fmla="*/ 41010 h 629068"/>
                <a:gd name="connsiteX7" fmla="*/ 4961711 w 4961711"/>
                <a:gd name="connsiteY7" fmla="*/ 72760 h 629068"/>
                <a:gd name="connsiteX0" fmla="*/ 97611 w 4961711"/>
                <a:gd name="connsiteY0" fmla="*/ 593460 h 629068"/>
                <a:gd name="connsiteX1" fmla="*/ 148411 w 4961711"/>
                <a:gd name="connsiteY1" fmla="*/ 599810 h 629068"/>
                <a:gd name="connsiteX2" fmla="*/ 1024711 w 4961711"/>
                <a:gd name="connsiteY2" fmla="*/ 345810 h 629068"/>
                <a:gd name="connsiteX3" fmla="*/ 2135961 w 4961711"/>
                <a:gd name="connsiteY3" fmla="*/ 117210 h 629068"/>
                <a:gd name="connsiteX4" fmla="*/ 3920311 w 4961711"/>
                <a:gd name="connsiteY4" fmla="*/ 2910 h 629068"/>
                <a:gd name="connsiteX5" fmla="*/ 4409261 w 4961711"/>
                <a:gd name="connsiteY5" fmla="*/ 34660 h 629068"/>
                <a:gd name="connsiteX6" fmla="*/ 4606111 w 4961711"/>
                <a:gd name="connsiteY6" fmla="*/ 41010 h 629068"/>
                <a:gd name="connsiteX7" fmla="*/ 4961711 w 4961711"/>
                <a:gd name="connsiteY7" fmla="*/ 72760 h 629068"/>
                <a:gd name="connsiteX0" fmla="*/ 97611 w 4961711"/>
                <a:gd name="connsiteY0" fmla="*/ 581565 h 617173"/>
                <a:gd name="connsiteX1" fmla="*/ 148411 w 4961711"/>
                <a:gd name="connsiteY1" fmla="*/ 587915 h 617173"/>
                <a:gd name="connsiteX2" fmla="*/ 1024711 w 4961711"/>
                <a:gd name="connsiteY2" fmla="*/ 333915 h 617173"/>
                <a:gd name="connsiteX3" fmla="*/ 2135961 w 4961711"/>
                <a:gd name="connsiteY3" fmla="*/ 105315 h 617173"/>
                <a:gd name="connsiteX4" fmla="*/ 3171011 w 4961711"/>
                <a:gd name="connsiteY4" fmla="*/ 3715 h 617173"/>
                <a:gd name="connsiteX5" fmla="*/ 4409261 w 4961711"/>
                <a:gd name="connsiteY5" fmla="*/ 22765 h 617173"/>
                <a:gd name="connsiteX6" fmla="*/ 4606111 w 4961711"/>
                <a:gd name="connsiteY6" fmla="*/ 29115 h 617173"/>
                <a:gd name="connsiteX7" fmla="*/ 4961711 w 4961711"/>
                <a:gd name="connsiteY7" fmla="*/ 60865 h 617173"/>
                <a:gd name="connsiteX0" fmla="*/ 97611 w 4961711"/>
                <a:gd name="connsiteY0" fmla="*/ 577850 h 613458"/>
                <a:gd name="connsiteX1" fmla="*/ 148411 w 4961711"/>
                <a:gd name="connsiteY1" fmla="*/ 584200 h 613458"/>
                <a:gd name="connsiteX2" fmla="*/ 1024711 w 4961711"/>
                <a:gd name="connsiteY2" fmla="*/ 330200 h 613458"/>
                <a:gd name="connsiteX3" fmla="*/ 2135961 w 4961711"/>
                <a:gd name="connsiteY3" fmla="*/ 101600 h 613458"/>
                <a:gd name="connsiteX4" fmla="*/ 3171011 w 4961711"/>
                <a:gd name="connsiteY4" fmla="*/ 0 h 613458"/>
                <a:gd name="connsiteX5" fmla="*/ 4409261 w 4961711"/>
                <a:gd name="connsiteY5" fmla="*/ 19050 h 613458"/>
                <a:gd name="connsiteX6" fmla="*/ 4606111 w 4961711"/>
                <a:gd name="connsiteY6" fmla="*/ 25400 h 613458"/>
                <a:gd name="connsiteX7" fmla="*/ 4961711 w 4961711"/>
                <a:gd name="connsiteY7" fmla="*/ 57150 h 613458"/>
                <a:gd name="connsiteX0" fmla="*/ 97611 w 4961711"/>
                <a:gd name="connsiteY0" fmla="*/ 590550 h 626158"/>
                <a:gd name="connsiteX1" fmla="*/ 148411 w 4961711"/>
                <a:gd name="connsiteY1" fmla="*/ 596900 h 626158"/>
                <a:gd name="connsiteX2" fmla="*/ 1024711 w 4961711"/>
                <a:gd name="connsiteY2" fmla="*/ 342900 h 626158"/>
                <a:gd name="connsiteX3" fmla="*/ 2135961 w 4961711"/>
                <a:gd name="connsiteY3" fmla="*/ 114300 h 626158"/>
                <a:gd name="connsiteX4" fmla="*/ 3171011 w 4961711"/>
                <a:gd name="connsiteY4" fmla="*/ 12700 h 626158"/>
                <a:gd name="connsiteX5" fmla="*/ 3806011 w 4961711"/>
                <a:gd name="connsiteY5" fmla="*/ 0 h 626158"/>
                <a:gd name="connsiteX6" fmla="*/ 4606111 w 4961711"/>
                <a:gd name="connsiteY6" fmla="*/ 38100 h 626158"/>
                <a:gd name="connsiteX7" fmla="*/ 4961711 w 4961711"/>
                <a:gd name="connsiteY7" fmla="*/ 69850 h 626158"/>
                <a:gd name="connsiteX0" fmla="*/ 97611 w 4961711"/>
                <a:gd name="connsiteY0" fmla="*/ 592486 h 628094"/>
                <a:gd name="connsiteX1" fmla="*/ 148411 w 4961711"/>
                <a:gd name="connsiteY1" fmla="*/ 598836 h 628094"/>
                <a:gd name="connsiteX2" fmla="*/ 1024711 w 4961711"/>
                <a:gd name="connsiteY2" fmla="*/ 344836 h 628094"/>
                <a:gd name="connsiteX3" fmla="*/ 2135961 w 4961711"/>
                <a:gd name="connsiteY3" fmla="*/ 116236 h 628094"/>
                <a:gd name="connsiteX4" fmla="*/ 3171011 w 4961711"/>
                <a:gd name="connsiteY4" fmla="*/ 14636 h 628094"/>
                <a:gd name="connsiteX5" fmla="*/ 3806011 w 4961711"/>
                <a:gd name="connsiteY5" fmla="*/ 1936 h 628094"/>
                <a:gd name="connsiteX6" fmla="*/ 4529911 w 4961711"/>
                <a:gd name="connsiteY6" fmla="*/ 27336 h 628094"/>
                <a:gd name="connsiteX7" fmla="*/ 4961711 w 4961711"/>
                <a:gd name="connsiteY7" fmla="*/ 71786 h 628094"/>
                <a:gd name="connsiteX0" fmla="*/ 97611 w 4955361"/>
                <a:gd name="connsiteY0" fmla="*/ 592486 h 628094"/>
                <a:gd name="connsiteX1" fmla="*/ 148411 w 4955361"/>
                <a:gd name="connsiteY1" fmla="*/ 598836 h 628094"/>
                <a:gd name="connsiteX2" fmla="*/ 1024711 w 4955361"/>
                <a:gd name="connsiteY2" fmla="*/ 344836 h 628094"/>
                <a:gd name="connsiteX3" fmla="*/ 2135961 w 4955361"/>
                <a:gd name="connsiteY3" fmla="*/ 116236 h 628094"/>
                <a:gd name="connsiteX4" fmla="*/ 3171011 w 4955361"/>
                <a:gd name="connsiteY4" fmla="*/ 14636 h 628094"/>
                <a:gd name="connsiteX5" fmla="*/ 3806011 w 4955361"/>
                <a:gd name="connsiteY5" fmla="*/ 1936 h 628094"/>
                <a:gd name="connsiteX6" fmla="*/ 4529911 w 4955361"/>
                <a:gd name="connsiteY6" fmla="*/ 27336 h 628094"/>
                <a:gd name="connsiteX7" fmla="*/ 4955361 w 4955361"/>
                <a:gd name="connsiteY7" fmla="*/ 65436 h 628094"/>
                <a:gd name="connsiteX0" fmla="*/ 0 w 4857750"/>
                <a:gd name="connsiteY0" fmla="*/ 592486 h 592486"/>
                <a:gd name="connsiteX1" fmla="*/ 565150 w 4857750"/>
                <a:gd name="connsiteY1" fmla="*/ 433736 h 592486"/>
                <a:gd name="connsiteX2" fmla="*/ 927100 w 4857750"/>
                <a:gd name="connsiteY2" fmla="*/ 344836 h 592486"/>
                <a:gd name="connsiteX3" fmla="*/ 2038350 w 4857750"/>
                <a:gd name="connsiteY3" fmla="*/ 116236 h 592486"/>
                <a:gd name="connsiteX4" fmla="*/ 3073400 w 4857750"/>
                <a:gd name="connsiteY4" fmla="*/ 14636 h 592486"/>
                <a:gd name="connsiteX5" fmla="*/ 3708400 w 4857750"/>
                <a:gd name="connsiteY5" fmla="*/ 1936 h 592486"/>
                <a:gd name="connsiteX6" fmla="*/ 4432300 w 4857750"/>
                <a:gd name="connsiteY6" fmla="*/ 27336 h 592486"/>
                <a:gd name="connsiteX7" fmla="*/ 4857750 w 4857750"/>
                <a:gd name="connsiteY7" fmla="*/ 65436 h 592486"/>
                <a:gd name="connsiteX0" fmla="*/ 0 w 4432572"/>
                <a:gd name="connsiteY0" fmla="*/ 616459 h 622809"/>
                <a:gd name="connsiteX1" fmla="*/ 565150 w 4432572"/>
                <a:gd name="connsiteY1" fmla="*/ 457709 h 622809"/>
                <a:gd name="connsiteX2" fmla="*/ 927100 w 4432572"/>
                <a:gd name="connsiteY2" fmla="*/ 368809 h 622809"/>
                <a:gd name="connsiteX3" fmla="*/ 2038350 w 4432572"/>
                <a:gd name="connsiteY3" fmla="*/ 140209 h 622809"/>
                <a:gd name="connsiteX4" fmla="*/ 3073400 w 4432572"/>
                <a:gd name="connsiteY4" fmla="*/ 38609 h 622809"/>
                <a:gd name="connsiteX5" fmla="*/ 3708400 w 4432572"/>
                <a:gd name="connsiteY5" fmla="*/ 25909 h 622809"/>
                <a:gd name="connsiteX6" fmla="*/ 4432300 w 4432572"/>
                <a:gd name="connsiteY6" fmla="*/ 51309 h 622809"/>
                <a:gd name="connsiteX7" fmla="*/ 3625850 w 4432572"/>
                <a:gd name="connsiteY7" fmla="*/ 622809 h 622809"/>
                <a:gd name="connsiteX0" fmla="*/ 0 w 3709346"/>
                <a:gd name="connsiteY0" fmla="*/ 633827 h 672177"/>
                <a:gd name="connsiteX1" fmla="*/ 565150 w 3709346"/>
                <a:gd name="connsiteY1" fmla="*/ 475077 h 672177"/>
                <a:gd name="connsiteX2" fmla="*/ 927100 w 3709346"/>
                <a:gd name="connsiteY2" fmla="*/ 386177 h 672177"/>
                <a:gd name="connsiteX3" fmla="*/ 2038350 w 3709346"/>
                <a:gd name="connsiteY3" fmla="*/ 157577 h 672177"/>
                <a:gd name="connsiteX4" fmla="*/ 3073400 w 3709346"/>
                <a:gd name="connsiteY4" fmla="*/ 55977 h 672177"/>
                <a:gd name="connsiteX5" fmla="*/ 3708400 w 3709346"/>
                <a:gd name="connsiteY5" fmla="*/ 43277 h 672177"/>
                <a:gd name="connsiteX6" fmla="*/ 3225800 w 3709346"/>
                <a:gd name="connsiteY6" fmla="*/ 627477 h 672177"/>
                <a:gd name="connsiteX7" fmla="*/ 3625850 w 3709346"/>
                <a:gd name="connsiteY7" fmla="*/ 640177 h 672177"/>
                <a:gd name="connsiteX0" fmla="*/ 0 w 3709033"/>
                <a:gd name="connsiteY0" fmla="*/ 633827 h 640177"/>
                <a:gd name="connsiteX1" fmla="*/ 565150 w 3709033"/>
                <a:gd name="connsiteY1" fmla="*/ 475077 h 640177"/>
                <a:gd name="connsiteX2" fmla="*/ 927100 w 3709033"/>
                <a:gd name="connsiteY2" fmla="*/ 386177 h 640177"/>
                <a:gd name="connsiteX3" fmla="*/ 2038350 w 3709033"/>
                <a:gd name="connsiteY3" fmla="*/ 157577 h 640177"/>
                <a:gd name="connsiteX4" fmla="*/ 3073400 w 3709033"/>
                <a:gd name="connsiteY4" fmla="*/ 55977 h 640177"/>
                <a:gd name="connsiteX5" fmla="*/ 3708400 w 3709033"/>
                <a:gd name="connsiteY5" fmla="*/ 43277 h 640177"/>
                <a:gd name="connsiteX6" fmla="*/ 3225800 w 3709033"/>
                <a:gd name="connsiteY6" fmla="*/ 627477 h 640177"/>
                <a:gd name="connsiteX7" fmla="*/ 3625850 w 3709033"/>
                <a:gd name="connsiteY7" fmla="*/ 640177 h 640177"/>
                <a:gd name="connsiteX0" fmla="*/ 0 w 3625850"/>
                <a:gd name="connsiteY0" fmla="*/ 600394 h 608265"/>
                <a:gd name="connsiteX1" fmla="*/ 565150 w 3625850"/>
                <a:gd name="connsiteY1" fmla="*/ 441644 h 608265"/>
                <a:gd name="connsiteX2" fmla="*/ 927100 w 3625850"/>
                <a:gd name="connsiteY2" fmla="*/ 352744 h 608265"/>
                <a:gd name="connsiteX3" fmla="*/ 2038350 w 3625850"/>
                <a:gd name="connsiteY3" fmla="*/ 124144 h 608265"/>
                <a:gd name="connsiteX4" fmla="*/ 3073400 w 3625850"/>
                <a:gd name="connsiteY4" fmla="*/ 22544 h 608265"/>
                <a:gd name="connsiteX5" fmla="*/ 2717800 w 3625850"/>
                <a:gd name="connsiteY5" fmla="*/ 555944 h 608265"/>
                <a:gd name="connsiteX6" fmla="*/ 3225800 w 3625850"/>
                <a:gd name="connsiteY6" fmla="*/ 594044 h 608265"/>
                <a:gd name="connsiteX7" fmla="*/ 3625850 w 3625850"/>
                <a:gd name="connsiteY7" fmla="*/ 606744 h 608265"/>
                <a:gd name="connsiteX0" fmla="*/ 0 w 3225800"/>
                <a:gd name="connsiteY0" fmla="*/ 600394 h 608265"/>
                <a:gd name="connsiteX1" fmla="*/ 565150 w 3225800"/>
                <a:gd name="connsiteY1" fmla="*/ 441644 h 608265"/>
                <a:gd name="connsiteX2" fmla="*/ 927100 w 3225800"/>
                <a:gd name="connsiteY2" fmla="*/ 352744 h 608265"/>
                <a:gd name="connsiteX3" fmla="*/ 2038350 w 3225800"/>
                <a:gd name="connsiteY3" fmla="*/ 124144 h 608265"/>
                <a:gd name="connsiteX4" fmla="*/ 3073400 w 3225800"/>
                <a:gd name="connsiteY4" fmla="*/ 22544 h 608265"/>
                <a:gd name="connsiteX5" fmla="*/ 2717800 w 3225800"/>
                <a:gd name="connsiteY5" fmla="*/ 555944 h 608265"/>
                <a:gd name="connsiteX6" fmla="*/ 3225800 w 3225800"/>
                <a:gd name="connsiteY6" fmla="*/ 594044 h 608265"/>
                <a:gd name="connsiteX0" fmla="*/ 0 w 3090289"/>
                <a:gd name="connsiteY0" fmla="*/ 600394 h 600394"/>
                <a:gd name="connsiteX1" fmla="*/ 565150 w 3090289"/>
                <a:gd name="connsiteY1" fmla="*/ 441644 h 600394"/>
                <a:gd name="connsiteX2" fmla="*/ 927100 w 3090289"/>
                <a:gd name="connsiteY2" fmla="*/ 352744 h 600394"/>
                <a:gd name="connsiteX3" fmla="*/ 2038350 w 3090289"/>
                <a:gd name="connsiteY3" fmla="*/ 124144 h 600394"/>
                <a:gd name="connsiteX4" fmla="*/ 3073400 w 3090289"/>
                <a:gd name="connsiteY4" fmla="*/ 22544 h 600394"/>
                <a:gd name="connsiteX5" fmla="*/ 2717800 w 3090289"/>
                <a:gd name="connsiteY5" fmla="*/ 555944 h 600394"/>
                <a:gd name="connsiteX0" fmla="*/ 0 w 3073400"/>
                <a:gd name="connsiteY0" fmla="*/ 600394 h 600394"/>
                <a:gd name="connsiteX1" fmla="*/ 565150 w 3073400"/>
                <a:gd name="connsiteY1" fmla="*/ 441644 h 600394"/>
                <a:gd name="connsiteX2" fmla="*/ 927100 w 3073400"/>
                <a:gd name="connsiteY2" fmla="*/ 352744 h 600394"/>
                <a:gd name="connsiteX3" fmla="*/ 2038350 w 3073400"/>
                <a:gd name="connsiteY3" fmla="*/ 124144 h 600394"/>
                <a:gd name="connsiteX4" fmla="*/ 3073400 w 3073400"/>
                <a:gd name="connsiteY4" fmla="*/ 22544 h 600394"/>
                <a:gd name="connsiteX0" fmla="*/ 0 w 2038350"/>
                <a:gd name="connsiteY0" fmla="*/ 476250 h 476250"/>
                <a:gd name="connsiteX1" fmla="*/ 565150 w 2038350"/>
                <a:gd name="connsiteY1" fmla="*/ 317500 h 476250"/>
                <a:gd name="connsiteX2" fmla="*/ 927100 w 2038350"/>
                <a:gd name="connsiteY2" fmla="*/ 228600 h 476250"/>
                <a:gd name="connsiteX3" fmla="*/ 2038350 w 2038350"/>
                <a:gd name="connsiteY3" fmla="*/ 0 h 476250"/>
                <a:gd name="connsiteX0" fmla="*/ 0 w 3638550"/>
                <a:gd name="connsiteY0" fmla="*/ 252890 h 253897"/>
                <a:gd name="connsiteX1" fmla="*/ 565150 w 3638550"/>
                <a:gd name="connsiteY1" fmla="*/ 94140 h 253897"/>
                <a:gd name="connsiteX2" fmla="*/ 927100 w 3638550"/>
                <a:gd name="connsiteY2" fmla="*/ 5240 h 253897"/>
                <a:gd name="connsiteX3" fmla="*/ 3638550 w 3638550"/>
                <a:gd name="connsiteY3" fmla="*/ 246540 h 253897"/>
                <a:gd name="connsiteX0" fmla="*/ 0 w 3638550"/>
                <a:gd name="connsiteY0" fmla="*/ 252890 h 252890"/>
                <a:gd name="connsiteX1" fmla="*/ 565150 w 3638550"/>
                <a:gd name="connsiteY1" fmla="*/ 94140 h 252890"/>
                <a:gd name="connsiteX2" fmla="*/ 927100 w 3638550"/>
                <a:gd name="connsiteY2" fmla="*/ 5240 h 252890"/>
                <a:gd name="connsiteX3" fmla="*/ 3638550 w 3638550"/>
                <a:gd name="connsiteY3" fmla="*/ 246540 h 252890"/>
                <a:gd name="connsiteX0" fmla="*/ 0 w 3638550"/>
                <a:gd name="connsiteY0" fmla="*/ 158750 h 158750"/>
                <a:gd name="connsiteX1" fmla="*/ 565150 w 3638550"/>
                <a:gd name="connsiteY1" fmla="*/ 0 h 158750"/>
                <a:gd name="connsiteX2" fmla="*/ 1885950 w 3638550"/>
                <a:gd name="connsiteY2" fmla="*/ 69850 h 158750"/>
                <a:gd name="connsiteX3" fmla="*/ 3638550 w 3638550"/>
                <a:gd name="connsiteY3" fmla="*/ 152400 h 158750"/>
                <a:gd name="connsiteX0" fmla="*/ 0 w 3638550"/>
                <a:gd name="connsiteY0" fmla="*/ 89196 h 89196"/>
                <a:gd name="connsiteX1" fmla="*/ 641350 w 3638550"/>
                <a:gd name="connsiteY1" fmla="*/ 57446 h 89196"/>
                <a:gd name="connsiteX2" fmla="*/ 1885950 w 3638550"/>
                <a:gd name="connsiteY2" fmla="*/ 296 h 89196"/>
                <a:gd name="connsiteX3" fmla="*/ 3638550 w 3638550"/>
                <a:gd name="connsiteY3" fmla="*/ 82846 h 89196"/>
                <a:gd name="connsiteX0" fmla="*/ 0 w 3638550"/>
                <a:gd name="connsiteY0" fmla="*/ 89364 h 89364"/>
                <a:gd name="connsiteX1" fmla="*/ 641350 w 3638550"/>
                <a:gd name="connsiteY1" fmla="*/ 57614 h 89364"/>
                <a:gd name="connsiteX2" fmla="*/ 1885950 w 3638550"/>
                <a:gd name="connsiteY2" fmla="*/ 464 h 89364"/>
                <a:gd name="connsiteX3" fmla="*/ 3638550 w 3638550"/>
                <a:gd name="connsiteY3" fmla="*/ 83014 h 89364"/>
                <a:gd name="connsiteX0" fmla="*/ 0 w 3625850"/>
                <a:gd name="connsiteY0" fmla="*/ 108239 h 108239"/>
                <a:gd name="connsiteX1" fmla="*/ 628650 w 3625850"/>
                <a:gd name="connsiteY1" fmla="*/ 57439 h 108239"/>
                <a:gd name="connsiteX2" fmla="*/ 1873250 w 3625850"/>
                <a:gd name="connsiteY2" fmla="*/ 289 h 108239"/>
                <a:gd name="connsiteX3" fmla="*/ 3625850 w 3625850"/>
                <a:gd name="connsiteY3" fmla="*/ 82839 h 108239"/>
                <a:gd name="connsiteX0" fmla="*/ 0 w 3625850"/>
                <a:gd name="connsiteY0" fmla="*/ 108239 h 108239"/>
                <a:gd name="connsiteX1" fmla="*/ 628650 w 3625850"/>
                <a:gd name="connsiteY1" fmla="*/ 57439 h 108239"/>
                <a:gd name="connsiteX2" fmla="*/ 1873250 w 3625850"/>
                <a:gd name="connsiteY2" fmla="*/ 289 h 108239"/>
                <a:gd name="connsiteX3" fmla="*/ 3625850 w 3625850"/>
                <a:gd name="connsiteY3" fmla="*/ 82839 h 108239"/>
                <a:gd name="connsiteX0" fmla="*/ 0 w 3625850"/>
                <a:gd name="connsiteY0" fmla="*/ 108239 h 108239"/>
                <a:gd name="connsiteX1" fmla="*/ 628650 w 3625850"/>
                <a:gd name="connsiteY1" fmla="*/ 57439 h 108239"/>
                <a:gd name="connsiteX2" fmla="*/ 1873250 w 3625850"/>
                <a:gd name="connsiteY2" fmla="*/ 289 h 108239"/>
                <a:gd name="connsiteX3" fmla="*/ 3625850 w 3625850"/>
                <a:gd name="connsiteY3" fmla="*/ 82839 h 108239"/>
                <a:gd name="connsiteX0" fmla="*/ 0 w 3625850"/>
                <a:gd name="connsiteY0" fmla="*/ 108239 h 108239"/>
                <a:gd name="connsiteX1" fmla="*/ 628650 w 3625850"/>
                <a:gd name="connsiteY1" fmla="*/ 57439 h 108239"/>
                <a:gd name="connsiteX2" fmla="*/ 1873250 w 3625850"/>
                <a:gd name="connsiteY2" fmla="*/ 289 h 108239"/>
                <a:gd name="connsiteX3" fmla="*/ 3625850 w 3625850"/>
                <a:gd name="connsiteY3" fmla="*/ 82839 h 108239"/>
                <a:gd name="connsiteX0" fmla="*/ 0 w 3625850"/>
                <a:gd name="connsiteY0" fmla="*/ 50800 h 50800"/>
                <a:gd name="connsiteX1" fmla="*/ 628650 w 3625850"/>
                <a:gd name="connsiteY1" fmla="*/ 0 h 50800"/>
                <a:gd name="connsiteX2" fmla="*/ 3625850 w 3625850"/>
                <a:gd name="connsiteY2" fmla="*/ 25400 h 50800"/>
                <a:gd name="connsiteX0" fmla="*/ 0 w 3625850"/>
                <a:gd name="connsiteY0" fmla="*/ 63500 h 63500"/>
                <a:gd name="connsiteX1" fmla="*/ 3105150 w 3625850"/>
                <a:gd name="connsiteY1" fmla="*/ 0 h 63500"/>
                <a:gd name="connsiteX2" fmla="*/ 3625850 w 3625850"/>
                <a:gd name="connsiteY2" fmla="*/ 38100 h 63500"/>
                <a:gd name="connsiteX0" fmla="*/ 0 w 3625850"/>
                <a:gd name="connsiteY0" fmla="*/ 67175 h 67175"/>
                <a:gd name="connsiteX1" fmla="*/ 3105150 w 3625850"/>
                <a:gd name="connsiteY1" fmla="*/ 3675 h 67175"/>
                <a:gd name="connsiteX2" fmla="*/ 3625850 w 3625850"/>
                <a:gd name="connsiteY2" fmla="*/ 41775 h 67175"/>
                <a:gd name="connsiteX0" fmla="*/ 0 w 1162050"/>
                <a:gd name="connsiteY0" fmla="*/ 19400 h 70200"/>
                <a:gd name="connsiteX1" fmla="*/ 641350 w 1162050"/>
                <a:gd name="connsiteY1" fmla="*/ 32100 h 70200"/>
                <a:gd name="connsiteX2" fmla="*/ 1162050 w 1162050"/>
                <a:gd name="connsiteY2" fmla="*/ 70200 h 70200"/>
                <a:gd name="connsiteX0" fmla="*/ 0 w 1162050"/>
                <a:gd name="connsiteY0" fmla="*/ 411 h 51211"/>
                <a:gd name="connsiteX1" fmla="*/ 641350 w 1162050"/>
                <a:gd name="connsiteY1" fmla="*/ 13111 h 51211"/>
                <a:gd name="connsiteX2" fmla="*/ 1162050 w 1162050"/>
                <a:gd name="connsiteY2" fmla="*/ 51211 h 5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2050" h="51211">
                  <a:moveTo>
                    <a:pt x="0" y="411"/>
                  </a:moveTo>
                  <a:cubicBezTo>
                    <a:pt x="486833" y="-1706"/>
                    <a:pt x="447675" y="4644"/>
                    <a:pt x="641350" y="13111"/>
                  </a:cubicBezTo>
                  <a:cubicBezTo>
                    <a:pt x="835025" y="21578"/>
                    <a:pt x="988483" y="38511"/>
                    <a:pt x="1162050" y="5121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6E1AC79D-EA66-4440-AFFB-D58E30D57E06}"/>
                </a:ext>
              </a:extLst>
            </p:cNvPr>
            <p:cNvCxnSpPr/>
            <p:nvPr/>
          </p:nvCxnSpPr>
          <p:spPr>
            <a:xfrm>
              <a:off x="7093476" y="2999359"/>
              <a:ext cx="0" cy="804840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A0B43607-0DF5-AF41-8B4C-4617D8A78A2E}"/>
                </a:ext>
              </a:extLst>
            </p:cNvPr>
            <p:cNvSpPr/>
            <p:nvPr/>
          </p:nvSpPr>
          <p:spPr>
            <a:xfrm>
              <a:off x="5212047" y="2776820"/>
              <a:ext cx="2108432" cy="636645"/>
            </a:xfrm>
            <a:custGeom>
              <a:avLst/>
              <a:gdLst>
                <a:gd name="connsiteX0" fmla="*/ 0 w 1758950"/>
                <a:gd name="connsiteY0" fmla="*/ 0 h 609600"/>
                <a:gd name="connsiteX1" fmla="*/ 869950 w 1758950"/>
                <a:gd name="connsiteY1" fmla="*/ 215900 h 609600"/>
                <a:gd name="connsiteX2" fmla="*/ 1758950 w 1758950"/>
                <a:gd name="connsiteY2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8950" h="609600">
                  <a:moveTo>
                    <a:pt x="0" y="0"/>
                  </a:moveTo>
                  <a:cubicBezTo>
                    <a:pt x="288396" y="57150"/>
                    <a:pt x="576792" y="114300"/>
                    <a:pt x="869950" y="215900"/>
                  </a:cubicBezTo>
                  <a:cubicBezTo>
                    <a:pt x="1163108" y="317500"/>
                    <a:pt x="1461029" y="463550"/>
                    <a:pt x="1758950" y="609600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2399D775-DC2E-7440-A585-40CD24E7C314}"/>
                </a:ext>
              </a:extLst>
            </p:cNvPr>
            <p:cNvSpPr/>
            <p:nvPr/>
          </p:nvSpPr>
          <p:spPr>
            <a:xfrm>
              <a:off x="5740896" y="2608736"/>
              <a:ext cx="1579583" cy="753519"/>
            </a:xfrm>
            <a:custGeom>
              <a:avLst/>
              <a:gdLst>
                <a:gd name="connsiteX0" fmla="*/ 0 w 1758950"/>
                <a:gd name="connsiteY0" fmla="*/ 0 h 609600"/>
                <a:gd name="connsiteX1" fmla="*/ 869950 w 1758950"/>
                <a:gd name="connsiteY1" fmla="*/ 215900 h 609600"/>
                <a:gd name="connsiteX2" fmla="*/ 1758950 w 1758950"/>
                <a:gd name="connsiteY2" fmla="*/ 609600 h 609600"/>
                <a:gd name="connsiteX0" fmla="*/ 0 w 1758950"/>
                <a:gd name="connsiteY0" fmla="*/ 0 h 609600"/>
                <a:gd name="connsiteX1" fmla="*/ 1162050 w 1758950"/>
                <a:gd name="connsiteY1" fmla="*/ 279400 h 609600"/>
                <a:gd name="connsiteX2" fmla="*/ 1758950 w 1758950"/>
                <a:gd name="connsiteY2" fmla="*/ 609600 h 609600"/>
                <a:gd name="connsiteX0" fmla="*/ 0 w 1282700"/>
                <a:gd name="connsiteY0" fmla="*/ 0 h 577850"/>
                <a:gd name="connsiteX1" fmla="*/ 685800 w 1282700"/>
                <a:gd name="connsiteY1" fmla="*/ 247650 h 577850"/>
                <a:gd name="connsiteX2" fmla="*/ 1282700 w 1282700"/>
                <a:gd name="connsiteY2" fmla="*/ 577850 h 577850"/>
                <a:gd name="connsiteX0" fmla="*/ 0 w 1282700"/>
                <a:gd name="connsiteY0" fmla="*/ 0 h 577850"/>
                <a:gd name="connsiteX1" fmla="*/ 685800 w 1282700"/>
                <a:gd name="connsiteY1" fmla="*/ 247650 h 577850"/>
                <a:gd name="connsiteX2" fmla="*/ 1282700 w 1282700"/>
                <a:gd name="connsiteY2" fmla="*/ 577850 h 577850"/>
                <a:gd name="connsiteX0" fmla="*/ 0 w 1282700"/>
                <a:gd name="connsiteY0" fmla="*/ 0 h 577850"/>
                <a:gd name="connsiteX1" fmla="*/ 685800 w 1282700"/>
                <a:gd name="connsiteY1" fmla="*/ 247650 h 577850"/>
                <a:gd name="connsiteX2" fmla="*/ 1282700 w 1282700"/>
                <a:gd name="connsiteY2" fmla="*/ 577850 h 577850"/>
                <a:gd name="connsiteX0" fmla="*/ 0 w 1282700"/>
                <a:gd name="connsiteY0" fmla="*/ 0 h 577850"/>
                <a:gd name="connsiteX1" fmla="*/ 685800 w 1282700"/>
                <a:gd name="connsiteY1" fmla="*/ 247650 h 577850"/>
                <a:gd name="connsiteX2" fmla="*/ 1282700 w 1282700"/>
                <a:gd name="connsiteY2" fmla="*/ 577850 h 577850"/>
                <a:gd name="connsiteX0" fmla="*/ 0 w 1282700"/>
                <a:gd name="connsiteY0" fmla="*/ 0 h 577850"/>
                <a:gd name="connsiteX1" fmla="*/ 685800 w 1282700"/>
                <a:gd name="connsiteY1" fmla="*/ 247650 h 577850"/>
                <a:gd name="connsiteX2" fmla="*/ 1282700 w 1282700"/>
                <a:gd name="connsiteY2" fmla="*/ 577850 h 57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2700" h="577850">
                  <a:moveTo>
                    <a:pt x="0" y="0"/>
                  </a:moveTo>
                  <a:cubicBezTo>
                    <a:pt x="339196" y="88900"/>
                    <a:pt x="421217" y="132292"/>
                    <a:pt x="685800" y="247650"/>
                  </a:cubicBezTo>
                  <a:cubicBezTo>
                    <a:pt x="950383" y="363008"/>
                    <a:pt x="984779" y="431800"/>
                    <a:pt x="1282700" y="577850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199575AC-DE9E-AE4E-ABC3-C2B345BD7375}"/>
                </a:ext>
              </a:extLst>
            </p:cNvPr>
            <p:cNvSpPr/>
            <p:nvPr/>
          </p:nvSpPr>
          <p:spPr>
            <a:xfrm>
              <a:off x="2980536" y="3228175"/>
              <a:ext cx="4339943" cy="287128"/>
            </a:xfrm>
            <a:custGeom>
              <a:avLst/>
              <a:gdLst>
                <a:gd name="connsiteX0" fmla="*/ 0 w 3594100"/>
                <a:gd name="connsiteY0" fmla="*/ 1222 h 394922"/>
                <a:gd name="connsiteX1" fmla="*/ 1028700 w 3594100"/>
                <a:gd name="connsiteY1" fmla="*/ 20272 h 394922"/>
                <a:gd name="connsiteX2" fmla="*/ 2298700 w 3594100"/>
                <a:gd name="connsiteY2" fmla="*/ 140922 h 394922"/>
                <a:gd name="connsiteX3" fmla="*/ 3155950 w 3594100"/>
                <a:gd name="connsiteY3" fmla="*/ 286972 h 394922"/>
                <a:gd name="connsiteX4" fmla="*/ 3594100 w 3594100"/>
                <a:gd name="connsiteY4" fmla="*/ 394922 h 39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4100" h="394922">
                  <a:moveTo>
                    <a:pt x="0" y="1222"/>
                  </a:moveTo>
                  <a:cubicBezTo>
                    <a:pt x="322791" y="-895"/>
                    <a:pt x="645583" y="-3011"/>
                    <a:pt x="1028700" y="20272"/>
                  </a:cubicBezTo>
                  <a:cubicBezTo>
                    <a:pt x="1411817" y="43555"/>
                    <a:pt x="1944158" y="96472"/>
                    <a:pt x="2298700" y="140922"/>
                  </a:cubicBezTo>
                  <a:cubicBezTo>
                    <a:pt x="2653242" y="185372"/>
                    <a:pt x="2940050" y="244639"/>
                    <a:pt x="3155950" y="286972"/>
                  </a:cubicBezTo>
                  <a:cubicBezTo>
                    <a:pt x="3371850" y="329305"/>
                    <a:pt x="3482975" y="362113"/>
                    <a:pt x="3594100" y="394922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C309CBCD-9903-C041-9D59-EAA9D5821D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3746" y="2385163"/>
              <a:ext cx="304031" cy="32194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</p:spPr>
          <p:txBody>
            <a:bodyPr rtlCol="0" anchor="ctr">
              <a:spAutoFit/>
            </a:bodyPr>
            <a:lstStyle/>
            <a:p>
              <a:pPr marL="342900" indent="-342900" algn="ctr">
                <a:buFont typeface="Arial" charset="0"/>
                <a:buChar char="•"/>
              </a:pPr>
              <a:endParaRPr 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8FB92718-2E01-A64C-B967-41B09E7A3A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3977" y="2521194"/>
              <a:ext cx="304031" cy="32194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</p:spPr>
          <p:txBody>
            <a:bodyPr rtlCol="0" anchor="ctr">
              <a:spAutoFit/>
            </a:bodyPr>
            <a:lstStyle/>
            <a:p>
              <a:pPr marL="342900" indent="-342900" algn="ctr">
                <a:buFont typeface="Arial" charset="0"/>
                <a:buChar char="•"/>
              </a:pPr>
              <a:endParaRPr 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B6DAC37C-F612-5242-8DC6-F3DF7B0DF4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6639" y="3032223"/>
              <a:ext cx="304031" cy="32194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rtlCol="0" anchor="ctr">
              <a:spAutoFit/>
            </a:bodyPr>
            <a:lstStyle/>
            <a:p>
              <a:pPr marL="342900" indent="-342900" algn="ctr">
                <a:buFont typeface="Arial" charset="0"/>
                <a:buChar char="•"/>
              </a:pPr>
              <a:endParaRPr lang="en-US" sz="2400" b="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B7857C29-BDD5-E94E-B31A-12882D8112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8778" y="2997122"/>
              <a:ext cx="400775" cy="38248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5D34CE04-A950-384E-9969-4A33D4971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9690" y="2662942"/>
              <a:ext cx="607315" cy="3844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1D21ED6C-3811-DA4A-8786-98726449F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8133" y="2545743"/>
              <a:ext cx="607315" cy="3844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32A0FCB-44AB-9C44-9847-7785B68D6AEB}"/>
                </a:ext>
              </a:extLst>
            </p:cNvPr>
            <p:cNvSpPr txBox="1"/>
            <p:nvPr/>
          </p:nvSpPr>
          <p:spPr>
            <a:xfrm>
              <a:off x="4789985" y="2152354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Spin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8D2B14C9-79B0-2040-97B6-54AB683ECB8F}"/>
                </a:ext>
              </a:extLst>
            </p:cNvPr>
            <p:cNvSpPr txBox="1"/>
            <p:nvPr/>
          </p:nvSpPr>
          <p:spPr>
            <a:xfrm>
              <a:off x="2819972" y="2643743"/>
              <a:ext cx="5870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Spin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AE48D165-DFCC-0A46-91A2-83B67FF56A91}"/>
                </a:ext>
              </a:extLst>
            </p:cNvPr>
            <p:cNvSpPr txBox="1"/>
            <p:nvPr/>
          </p:nvSpPr>
          <p:spPr>
            <a:xfrm>
              <a:off x="5903390" y="2346620"/>
              <a:ext cx="1261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0070C0"/>
                  </a:solidFill>
                </a:rPr>
                <a:t>Low Energy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CF727CA3-770F-3A4D-B8B7-13E51B197AC1}"/>
                </a:ext>
              </a:extLst>
            </p:cNvPr>
            <p:cNvSpPr txBox="1"/>
            <p:nvPr/>
          </p:nvSpPr>
          <p:spPr>
            <a:xfrm>
              <a:off x="3027769" y="3246106"/>
              <a:ext cx="1305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C00000"/>
                  </a:solidFill>
                </a:rPr>
                <a:t>High Energy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D328EE14-F79F-454D-96AC-2982A9A76FD6}"/>
                </a:ext>
              </a:extLst>
            </p:cNvPr>
            <p:cNvSpPr txBox="1"/>
            <p:nvPr/>
          </p:nvSpPr>
          <p:spPr>
            <a:xfrm>
              <a:off x="7711978" y="326067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solidFill>
                    <a:srgbClr val="000000"/>
                  </a:solidFill>
                </a:rPr>
                <a:t>Calo</a:t>
              </a:r>
              <a:endParaRPr lang="en-US" b="0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E79FC1EC-4B2C-5D44-B698-E90892C2F5E3}"/>
                </a:ext>
              </a:extLst>
            </p:cNvPr>
            <p:cNvSpPr/>
            <p:nvPr/>
          </p:nvSpPr>
          <p:spPr>
            <a:xfrm>
              <a:off x="7163338" y="3085930"/>
              <a:ext cx="548640" cy="7315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marL="342900" indent="-342900" algn="ctr">
                <a:buFont typeface="Arial" charset="0"/>
                <a:buChar char="•"/>
              </a:pPr>
              <a:endParaRPr lang="en-US" sz="2400" b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237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930442" y="1110103"/>
            <a:ext cx="9572816" cy="4307642"/>
            <a:chOff x="930442" y="1110103"/>
            <a:chExt cx="9572816" cy="4307642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930442" y="3943681"/>
              <a:ext cx="95728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564640" y="2201334"/>
              <a:ext cx="1339198" cy="1727200"/>
              <a:chOff x="2438880" y="2184400"/>
              <a:chExt cx="1339198" cy="1727200"/>
            </a:xfrm>
            <a:solidFill>
              <a:srgbClr val="0070C0"/>
            </a:solidFill>
          </p:grpSpPr>
          <p:sp>
            <p:nvSpPr>
              <p:cNvPr id="4" name="Rectangle 3"/>
              <p:cNvSpPr/>
              <p:nvPr/>
            </p:nvSpPr>
            <p:spPr>
              <a:xfrm>
                <a:off x="2438880" y="3725332"/>
                <a:ext cx="182880" cy="1862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624662" y="3319418"/>
                <a:ext cx="185781" cy="5921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810441" y="2184400"/>
                <a:ext cx="185782" cy="17271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367789" y="3471334"/>
                <a:ext cx="205142" cy="44026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96225" y="2692400"/>
                <a:ext cx="205143" cy="1219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182006" y="3166532"/>
                <a:ext cx="205143" cy="7450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572933" y="3725331"/>
                <a:ext cx="205145" cy="1862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722238" y="2945509"/>
              <a:ext cx="910003" cy="982132"/>
              <a:chOff x="4722238" y="2945509"/>
              <a:chExt cx="910003" cy="98213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722238" y="3741373"/>
                <a:ext cx="182880" cy="1862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893732" y="3334975"/>
                <a:ext cx="205143" cy="59266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79511" y="2945509"/>
                <a:ext cx="182883" cy="9821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251008" y="3480287"/>
                <a:ext cx="205142" cy="44365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449360" y="3741372"/>
                <a:ext cx="182881" cy="1862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909566" y="1489242"/>
              <a:ext cx="1324910" cy="2438400"/>
              <a:chOff x="7909566" y="1473200"/>
              <a:chExt cx="1324910" cy="24384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909566" y="3725332"/>
                <a:ext cx="182880" cy="18626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081060" y="3319418"/>
                <a:ext cx="185781" cy="59218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266839" y="2184400"/>
                <a:ext cx="185782" cy="172719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824187" y="3471334"/>
                <a:ext cx="205142" cy="44026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452623" y="2692400"/>
                <a:ext cx="205143" cy="1219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638404" y="3166532"/>
                <a:ext cx="205143" cy="74506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9029331" y="3725331"/>
                <a:ext cx="205145" cy="18626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085473" y="3133151"/>
                <a:ext cx="182880" cy="1862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265381" y="1473200"/>
                <a:ext cx="182878" cy="7111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448260" y="1710268"/>
                <a:ext cx="199816" cy="9821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648076" y="2570961"/>
                <a:ext cx="195471" cy="59557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8844020" y="3318933"/>
                <a:ext cx="182881" cy="1862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4470402" y="1117600"/>
              <a:ext cx="0" cy="288901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146802" y="1117600"/>
              <a:ext cx="0" cy="289898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36201" y="1848722"/>
              <a:ext cx="253420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470402" y="1848006"/>
              <a:ext cx="1676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272303" y="1396537"/>
              <a:ext cx="17876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hadow </a:t>
              </a:r>
              <a:r>
                <a:rPr lang="en-US" smtClean="0"/>
                <a:t>gap time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(SGT)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10262" y="1110103"/>
              <a:ext cx="13966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hadow dead time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(SDT)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68451" y="4016585"/>
              <a:ext cx="1512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Trigger cluster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19620" y="4016584"/>
              <a:ext cx="1613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Shadow cluster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97555" y="4006610"/>
              <a:ext cx="1715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Shadow doublet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411473" y="4834893"/>
                  <a:ext cx="2649315" cy="582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𝑆𝐺𝑇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473" y="4834893"/>
                  <a:ext cx="2649315" cy="58285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/>
                <p:cNvSpPr/>
                <p:nvPr/>
              </p:nvSpPr>
              <p:spPr>
                <a:xfrm>
                  <a:off x="7711193" y="4391645"/>
                  <a:ext cx="18931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1193" y="4391645"/>
                  <a:ext cx="189314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ctangle 64"/>
                <p:cNvSpPr/>
                <p:nvPr/>
              </p:nvSpPr>
              <p:spPr>
                <a:xfrm>
                  <a:off x="1883183" y="4388584"/>
                  <a:ext cx="7480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183" y="4388584"/>
                  <a:ext cx="74802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4796939" y="4393772"/>
                  <a:ext cx="758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6939" y="4393772"/>
                  <a:ext cx="75866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Cross 69"/>
            <p:cNvSpPr/>
            <p:nvPr/>
          </p:nvSpPr>
          <p:spPr>
            <a:xfrm>
              <a:off x="3442069" y="3264200"/>
              <a:ext cx="478065" cy="478065"/>
            </a:xfrm>
            <a:prstGeom prst="plus">
              <a:avLst>
                <a:gd name="adj" fmla="val 4513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ight Arrow 70"/>
            <p:cNvSpPr/>
            <p:nvPr/>
          </p:nvSpPr>
          <p:spPr>
            <a:xfrm>
              <a:off x="6552331" y="3431549"/>
              <a:ext cx="1023855" cy="10751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887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CC420A2-DA9C-7942-B39C-D09C4F5EA55A}"/>
              </a:ext>
            </a:extLst>
          </p:cNvPr>
          <p:cNvGrpSpPr/>
          <p:nvPr/>
        </p:nvGrpSpPr>
        <p:grpSpPr>
          <a:xfrm>
            <a:off x="3557830" y="1800161"/>
            <a:ext cx="2515607" cy="2521318"/>
            <a:chOff x="3557830" y="1800161"/>
            <a:chExt cx="2515607" cy="25213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39360EB3-2F94-A44A-B39F-9DB160370D7A}"/>
                </a:ext>
              </a:extLst>
            </p:cNvPr>
            <p:cNvCxnSpPr/>
            <p:nvPr/>
          </p:nvCxnSpPr>
          <p:spPr>
            <a:xfrm>
              <a:off x="4659682" y="2116899"/>
              <a:ext cx="0" cy="220458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853E8DA6-DA6D-6C46-BFE7-416FBF17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30" y="3196589"/>
              <a:ext cx="220370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CF5C9E10-448B-F945-BDB2-68260461DD67}"/>
                </a:ext>
              </a:extLst>
            </p:cNvPr>
            <p:cNvCxnSpPr/>
            <p:nvPr/>
          </p:nvCxnSpPr>
          <p:spPr>
            <a:xfrm flipV="1">
              <a:off x="4659682" y="2892056"/>
              <a:ext cx="603434" cy="30453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FC39BBD-2C9F-A441-B982-D45EDEFFB0E5}"/>
                </a:ext>
              </a:extLst>
            </p:cNvPr>
            <p:cNvSpPr txBox="1"/>
            <p:nvPr/>
          </p:nvSpPr>
          <p:spPr>
            <a:xfrm>
              <a:off x="5643511" y="240092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E340A3D-9611-684E-B25B-F9AB12BDD1D4}"/>
                </a:ext>
              </a:extLst>
            </p:cNvPr>
            <p:cNvSpPr txBox="1"/>
            <p:nvPr/>
          </p:nvSpPr>
          <p:spPr>
            <a:xfrm>
              <a:off x="4997548" y="2566359"/>
              <a:ext cx="30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β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735FC0BE-6106-9543-A10D-686E0BE6F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646" y="2662151"/>
              <a:ext cx="413029" cy="20844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F8024A55-957A-0D40-B26F-ABA50E186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6842" y="2261976"/>
              <a:ext cx="592441" cy="93431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6D3F9D4-E5F7-6B4D-A03D-0AA606EE74AB}"/>
                </a:ext>
              </a:extLst>
            </p:cNvPr>
            <p:cNvSpPr txBox="1"/>
            <p:nvPr/>
          </p:nvSpPr>
          <p:spPr>
            <a:xfrm>
              <a:off x="3816414" y="195468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⟂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B25EDDD-F275-834A-AA71-146F0B514D87}"/>
                </a:ext>
              </a:extLst>
            </p:cNvPr>
            <p:cNvSpPr txBox="1"/>
            <p:nvPr/>
          </p:nvSpPr>
          <p:spPr>
            <a:xfrm>
              <a:off x="5718675" y="30116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447B65D-C5AF-DB48-A22C-6A80F0DBED91}"/>
                </a:ext>
              </a:extLst>
            </p:cNvPr>
            <p:cNvSpPr txBox="1"/>
            <p:nvPr/>
          </p:nvSpPr>
          <p:spPr>
            <a:xfrm>
              <a:off x="4503249" y="180016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xmlns="" id="{2A1C4EA9-9F3E-6C4D-A9D7-CC767EFDC316}"/>
                </a:ext>
              </a:extLst>
            </p:cNvPr>
            <p:cNvSpPr/>
            <p:nvPr/>
          </p:nvSpPr>
          <p:spPr>
            <a:xfrm>
              <a:off x="4991492" y="2944839"/>
              <a:ext cx="179539" cy="524475"/>
            </a:xfrm>
            <a:prstGeom prst="arc">
              <a:avLst>
                <a:gd name="adj1" fmla="val 16695900"/>
                <a:gd name="adj2" fmla="val 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906D6A8-C6DC-7E42-B6AC-74F70CA0B1F4}"/>
                </a:ext>
              </a:extLst>
            </p:cNvPr>
            <p:cNvSpPr txBox="1"/>
            <p:nvPr/>
          </p:nvSpPr>
          <p:spPr>
            <a:xfrm>
              <a:off x="5138705" y="287059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12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29000" y="1145893"/>
            <a:ext cx="2099683" cy="3680750"/>
            <a:chOff x="3429000" y="1122743"/>
            <a:chExt cx="2099683" cy="36807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9594DC97-7FD9-6C4C-AA8C-A206E9FDE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300000">
              <a:off x="3429000" y="2339786"/>
              <a:ext cx="1974164" cy="21671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37447" y="2453831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40435" y="2453831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462382" y="1122743"/>
              <a:ext cx="0" cy="368075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975225" y="1375489"/>
              <a:ext cx="1512091" cy="296694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3529907" y="1856966"/>
              <a:ext cx="1864949" cy="1425226"/>
            </a:xfrm>
            <a:prstGeom prst="arc">
              <a:avLst>
                <a:gd name="adj1" fmla="val 16200000"/>
                <a:gd name="adj2" fmla="val 1932994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11912" y="1511599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7.5°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73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34081" y="1111169"/>
            <a:ext cx="5539710" cy="3221138"/>
            <a:chOff x="1534081" y="1111169"/>
            <a:chExt cx="5539710" cy="32211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081" y="1111169"/>
              <a:ext cx="5539710" cy="32211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94077" y="3962975"/>
              <a:ext cx="426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Straws: 32 ----------------------------------------- 1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4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78764" y="987552"/>
            <a:ext cx="2569308" cy="3959352"/>
            <a:chOff x="2578764" y="987552"/>
            <a:chExt cx="2569308" cy="3959352"/>
          </a:xfrm>
        </p:grpSpPr>
        <p:sp>
          <p:nvSpPr>
            <p:cNvPr id="2" name="Rectangle 1"/>
            <p:cNvSpPr/>
            <p:nvPr/>
          </p:nvSpPr>
          <p:spPr>
            <a:xfrm>
              <a:off x="2578764" y="987552"/>
              <a:ext cx="2569308" cy="3959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2E17FE61-10C3-E64B-ABB3-5FFD969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3312"/>
            <a:stretch/>
          </p:blipFill>
          <p:spPr>
            <a:xfrm>
              <a:off x="2578764" y="1648825"/>
              <a:ext cx="2433644" cy="2962297"/>
            </a:xfrm>
            <a:prstGeom prst="rect">
              <a:avLst/>
            </a:prstGeom>
          </p:spPr>
        </p:pic>
        <p:sp>
          <p:nvSpPr>
            <p:cNvPr id="5" name="Donut 4">
              <a:extLst>
                <a:ext uri="{FF2B5EF4-FFF2-40B4-BE49-F238E27FC236}">
                  <a16:creationId xmlns:a16="http://schemas.microsoft.com/office/drawing/2014/main" xmlns="" id="{A05B1990-5D9B-6044-AC97-F08B64FB7307}"/>
                </a:ext>
              </a:extLst>
            </p:cNvPr>
            <p:cNvSpPr/>
            <p:nvPr/>
          </p:nvSpPr>
          <p:spPr>
            <a:xfrm>
              <a:off x="3544963" y="2044065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5">
              <a:extLst>
                <a:ext uri="{FF2B5EF4-FFF2-40B4-BE49-F238E27FC236}">
                  <a16:creationId xmlns:a16="http://schemas.microsoft.com/office/drawing/2014/main" xmlns="" id="{E87D4265-32C9-8641-9224-27CBAEBBC555}"/>
                </a:ext>
              </a:extLst>
            </p:cNvPr>
            <p:cNvSpPr/>
            <p:nvPr/>
          </p:nvSpPr>
          <p:spPr>
            <a:xfrm>
              <a:off x="3815380" y="4058910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xmlns="" id="{94E5F9FB-A235-5A4B-ACA8-09116E31D8B2}"/>
                </a:ext>
              </a:extLst>
            </p:cNvPr>
            <p:cNvSpPr/>
            <p:nvPr/>
          </p:nvSpPr>
          <p:spPr>
            <a:xfrm>
              <a:off x="3547223" y="3612032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xmlns="" id="{A8505250-A9B4-8441-82AA-79C65E428040}"/>
                </a:ext>
              </a:extLst>
            </p:cNvPr>
            <p:cNvSpPr/>
            <p:nvPr/>
          </p:nvSpPr>
          <p:spPr>
            <a:xfrm>
              <a:off x="3824679" y="2489386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813874" y="1389888"/>
              <a:ext cx="0" cy="3364992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55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223909" y="3301222"/>
            <a:ext cx="5287783" cy="2704000"/>
            <a:chOff x="6223909" y="3301222"/>
            <a:chExt cx="5287783" cy="2704000"/>
          </a:xfrm>
        </p:grpSpPr>
        <p:pic>
          <p:nvPicPr>
            <p:cNvPr id="4" name="Content Placeholder 6">
              <a:extLst>
                <a:ext uri="{FF2B5EF4-FFF2-40B4-BE49-F238E27FC236}">
                  <a16:creationId xmlns:a16="http://schemas.microsoft.com/office/drawing/2014/main" xmlns="" id="{B5FBF01F-5A46-AE45-A386-1197E9C84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860"/>
            <a:stretch/>
          </p:blipFill>
          <p:spPr>
            <a:xfrm>
              <a:off x="6223909" y="3301222"/>
              <a:ext cx="5163632" cy="2704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C96A7DC-9E77-1440-A26F-E69E8E484244}"/>
                </a:ext>
              </a:extLst>
            </p:cNvPr>
            <p:cNvSpPr txBox="1"/>
            <p:nvPr/>
          </p:nvSpPr>
          <p:spPr>
            <a:xfrm>
              <a:off x="7497443" y="4222673"/>
              <a:ext cx="1171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Tracker region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35BD146-CF53-6741-A6CA-F9917A9B6AB2}"/>
                </a:ext>
              </a:extLst>
            </p:cNvPr>
            <p:cNvSpPr txBox="1"/>
            <p:nvPr/>
          </p:nvSpPr>
          <p:spPr>
            <a:xfrm rot="16200000">
              <a:off x="10992639" y="4352409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r</a:t>
              </a:r>
              <a:r>
                <a:rPr lang="en-US" dirty="0"/>
                <a:t> (T)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608414" y="4409290"/>
              <a:ext cx="284984" cy="284984"/>
            </a:xfrm>
            <a:prstGeom prst="ellipse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aseline="30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87691" y="4374718"/>
              <a:ext cx="364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</a:rPr>
                <a:t>μ</a:t>
              </a:r>
              <a:r>
                <a:rPr lang="en-US" sz="1600" baseline="30000" dirty="0">
                  <a:solidFill>
                    <a:schemeClr val="bg1"/>
                  </a:solidFill>
                </a:rPr>
                <a:t>+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5245" y="3300412"/>
            <a:ext cx="5336580" cy="2703999"/>
            <a:chOff x="365245" y="3300412"/>
            <a:chExt cx="5336580" cy="2703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E0BBAB1D-27A1-D444-B305-BB3992CA6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60"/>
            <a:stretch/>
          </p:blipFill>
          <p:spPr>
            <a:xfrm>
              <a:off x="365245" y="3300412"/>
              <a:ext cx="5165308" cy="27039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C96A7DC-9E77-1440-A26F-E69E8E484244}"/>
                </a:ext>
              </a:extLst>
            </p:cNvPr>
            <p:cNvSpPr txBox="1"/>
            <p:nvPr/>
          </p:nvSpPr>
          <p:spPr>
            <a:xfrm>
              <a:off x="1704584" y="4225003"/>
              <a:ext cx="10436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Tracker region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B35BD146-CF53-6741-A6CA-F9917A9B6AB2}"/>
                </a:ext>
              </a:extLst>
            </p:cNvPr>
            <p:cNvSpPr txBox="1"/>
            <p:nvPr/>
          </p:nvSpPr>
          <p:spPr>
            <a:xfrm rot="16200000">
              <a:off x="5175783" y="4352408"/>
              <a:ext cx="6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y</a:t>
              </a:r>
              <a:r>
                <a:rPr lang="en-US" dirty="0"/>
                <a:t> (T)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3866" y="5143975"/>
              <a:ext cx="115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1.45 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220784" y="5100558"/>
              <a:ext cx="0" cy="412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792362" y="4416483"/>
              <a:ext cx="284984" cy="284984"/>
            </a:xfrm>
            <a:prstGeom prst="ellipse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aseline="30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67590" y="4381911"/>
              <a:ext cx="364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</a:rPr>
                <a:t>μ</a:t>
              </a:r>
              <a:r>
                <a:rPr lang="en-US" sz="1600" baseline="30000" dirty="0">
                  <a:solidFill>
                    <a:schemeClr val="bg1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4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755871" y="2950246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5245" y="4543488"/>
            <a:ext cx="11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900435" y="2943950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39819" y="2957439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84383" y="2951143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71663" y="1514475"/>
            <a:ext cx="717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Lines used to line up storage region in previous magnetic field picture slide</a:t>
            </a:r>
          </a:p>
        </p:txBody>
      </p:sp>
    </p:spTree>
    <p:extLst>
      <p:ext uri="{BB962C8B-B14F-4D97-AF65-F5344CB8AC3E}">
        <p14:creationId xmlns:p14="http://schemas.microsoft.com/office/powerpoint/2010/main" val="143848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37" y="705573"/>
            <a:ext cx="6832600" cy="554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1980" y="1991375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Calorimeter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870521" y="2176041"/>
            <a:ext cx="8614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9788" y="3388984"/>
            <a:ext cx="1200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4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D28D3A8-529B-8C4E-8288-913CD864D634}"/>
              </a:ext>
            </a:extLst>
          </p:cNvPr>
          <p:cNvCxnSpPr>
            <a:cxnSpLocks/>
          </p:cNvCxnSpPr>
          <p:nvPr/>
        </p:nvCxnSpPr>
        <p:spPr>
          <a:xfrm rot="900000" flipV="1">
            <a:off x="5455920" y="1079020"/>
            <a:ext cx="0" cy="511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3F75B51-BB9F-4D40-B3C1-F4810DBCAB70}"/>
              </a:ext>
            </a:extLst>
          </p:cNvPr>
          <p:cNvCxnSpPr>
            <a:cxnSpLocks/>
          </p:cNvCxnSpPr>
          <p:nvPr/>
        </p:nvCxnSpPr>
        <p:spPr>
          <a:xfrm rot="20700000" flipH="1" flipV="1">
            <a:off x="5455922" y="1079019"/>
            <a:ext cx="0" cy="511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45E092D-CE07-3742-B7F7-4E54FC78EB19}"/>
              </a:ext>
            </a:extLst>
          </p:cNvPr>
          <p:cNvCxnSpPr>
            <a:cxnSpLocks/>
          </p:cNvCxnSpPr>
          <p:nvPr/>
        </p:nvCxnSpPr>
        <p:spPr>
          <a:xfrm rot="900000" flipV="1">
            <a:off x="5765637" y="1079021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2CD578E-7069-EB4B-9FE1-E85E81F0B9FA}"/>
              </a:ext>
            </a:extLst>
          </p:cNvPr>
          <p:cNvCxnSpPr>
            <a:cxnSpLocks/>
          </p:cNvCxnSpPr>
          <p:nvPr/>
        </p:nvCxnSpPr>
        <p:spPr>
          <a:xfrm rot="900000" flipV="1">
            <a:off x="5146202" y="1079015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D82641A-CCD1-2443-94A3-1E08780A7290}"/>
              </a:ext>
            </a:extLst>
          </p:cNvPr>
          <p:cNvCxnSpPr>
            <a:cxnSpLocks/>
          </p:cNvCxnSpPr>
          <p:nvPr/>
        </p:nvCxnSpPr>
        <p:spPr>
          <a:xfrm rot="20700000" flipH="1" flipV="1">
            <a:off x="5765637" y="1079010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F7A0A7C-12A4-C642-A587-1C9DB2BC1299}"/>
              </a:ext>
            </a:extLst>
          </p:cNvPr>
          <p:cNvCxnSpPr>
            <a:cxnSpLocks/>
          </p:cNvCxnSpPr>
          <p:nvPr/>
        </p:nvCxnSpPr>
        <p:spPr>
          <a:xfrm rot="20700000" flipH="1" flipV="1">
            <a:off x="5146202" y="1079004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C75174E-D43B-4B4D-AB2D-C81870CE047B}"/>
              </a:ext>
            </a:extLst>
          </p:cNvPr>
          <p:cNvCxnSpPr>
            <a:cxnSpLocks/>
          </p:cNvCxnSpPr>
          <p:nvPr/>
        </p:nvCxnSpPr>
        <p:spPr>
          <a:xfrm>
            <a:off x="3922377" y="1909200"/>
            <a:ext cx="3158247" cy="1137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4C2AEBC-8FA0-0D44-9999-B462F527608F}"/>
              </a:ext>
            </a:extLst>
          </p:cNvPr>
          <p:cNvCxnSpPr>
            <a:cxnSpLocks/>
          </p:cNvCxnSpPr>
          <p:nvPr/>
        </p:nvCxnSpPr>
        <p:spPr>
          <a:xfrm>
            <a:off x="5453442" y="1522517"/>
            <a:ext cx="0" cy="4286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8FB4FD3-B69F-DB49-B230-E409721C041B}"/>
              </a:ext>
            </a:extLst>
          </p:cNvPr>
          <p:cNvCxnSpPr>
            <a:cxnSpLocks/>
          </p:cNvCxnSpPr>
          <p:nvPr/>
        </p:nvCxnSpPr>
        <p:spPr>
          <a:xfrm>
            <a:off x="3534761" y="3637568"/>
            <a:ext cx="33106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8A42643D-E60D-9B4B-9419-AAA8CC97FD62}"/>
              </a:ext>
            </a:extLst>
          </p:cNvPr>
          <p:cNvCxnSpPr>
            <a:cxnSpLocks/>
          </p:cNvCxnSpPr>
          <p:nvPr/>
        </p:nvCxnSpPr>
        <p:spPr>
          <a:xfrm>
            <a:off x="3687161" y="2890482"/>
            <a:ext cx="3158247" cy="1137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Triangle 13">
            <a:extLst>
              <a:ext uri="{FF2B5EF4-FFF2-40B4-BE49-F238E27FC236}">
                <a16:creationId xmlns:a16="http://schemas.microsoft.com/office/drawing/2014/main" xmlns="" id="{49740E78-E748-7744-B0EF-C287ABFE1252}"/>
              </a:ext>
            </a:extLst>
          </p:cNvPr>
          <p:cNvSpPr/>
          <p:nvPr/>
        </p:nvSpPr>
        <p:spPr>
          <a:xfrm rot="11701420">
            <a:off x="5310415" y="2498996"/>
            <a:ext cx="299385" cy="103361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xmlns="" id="{8FE36568-9112-AE40-949C-3BCE5D915CA3}"/>
              </a:ext>
            </a:extLst>
          </p:cNvPr>
          <p:cNvSpPr/>
          <p:nvPr/>
        </p:nvSpPr>
        <p:spPr>
          <a:xfrm rot="17316495" flipH="1" flipV="1">
            <a:off x="5558821" y="3497813"/>
            <a:ext cx="75210" cy="262355"/>
          </a:xfrm>
          <a:prstGeom prst="rt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5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158</Words>
  <Application>Microsoft Macintosh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Kinnaird, Nicholas, Brennan</cp:lastModifiedBy>
  <cp:revision>49</cp:revision>
  <cp:lastPrinted>2019-03-13T20:43:52Z</cp:lastPrinted>
  <dcterms:created xsi:type="dcterms:W3CDTF">2019-03-13T19:31:22Z</dcterms:created>
  <dcterms:modified xsi:type="dcterms:W3CDTF">2019-05-14T21:58:24Z</dcterms:modified>
</cp:coreProperties>
</file>