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0"/>
    <p:restoredTop sz="94688"/>
  </p:normalViewPr>
  <p:slideViewPr>
    <p:cSldViewPr snapToGrid="0" snapToObjects="1">
      <p:cViewPr varScale="1">
        <p:scale>
          <a:sx n="143" d="100"/>
          <a:sy n="143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29316-837C-FC4A-A607-2242F09F3B96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31F0-933B-9E42-B7FB-6F299B9D1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5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29A5-2817-F04F-BFE4-65931C5F0B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2AE4-B165-5B47-A429-185BB232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18" y="4173794"/>
            <a:ext cx="29337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18" y="2742439"/>
            <a:ext cx="4787900" cy="546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18" y="1203347"/>
            <a:ext cx="4787900" cy="54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4867" y="1291731"/>
            <a:ext cx="24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 fit, 2 or 3 iterations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31138" y="407638"/>
            <a:ext cx="14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  <a:r>
              <a:rPr lang="en-US" smtClean="0"/>
              <a:t>ire positions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61772" y="790428"/>
            <a:ext cx="250106" cy="426377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61063" y="201861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L/R positions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31694" y="2407368"/>
            <a:ext cx="0" cy="300182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0918" y="2053141"/>
            <a:ext cx="23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Predicted from wire fit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50124" y="1784336"/>
            <a:ext cx="278733" cy="306849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450123" y="2407368"/>
            <a:ext cx="278733" cy="306849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85448" y="1834116"/>
            <a:ext cx="0" cy="955522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05934" y="1834116"/>
            <a:ext cx="0" cy="955522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93763" y="1834116"/>
            <a:ext cx="0" cy="955522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80658" y="415059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  <a:r>
              <a:rPr lang="en-US" smtClean="0"/>
              <a:t>ire errors</a:t>
            </a:r>
            <a:endParaRPr lang="en-US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5584637" y="784391"/>
            <a:ext cx="1" cy="418956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876800" y="3323428"/>
            <a:ext cx="129134" cy="850366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05200" y="3365901"/>
            <a:ext cx="1643743" cy="773004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0"/>
          </p:cNvCxnSpPr>
          <p:nvPr/>
        </p:nvCxnSpPr>
        <p:spPr>
          <a:xfrm flipH="1">
            <a:off x="4319868" y="3288539"/>
            <a:ext cx="2788505" cy="885255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018" y="5528949"/>
            <a:ext cx="5778500" cy="5207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113314" y="4726195"/>
            <a:ext cx="903515" cy="802754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61772" y="3288539"/>
            <a:ext cx="1624285" cy="2240410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867" y="2830823"/>
            <a:ext cx="20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Approximate fix, 2</a:t>
            </a:r>
            <a:r>
              <a:rPr lang="en-US" baseline="30000" smtClean="0"/>
              <a:t>N</a:t>
            </a:r>
            <a:r>
              <a:rPr lang="en-US" smtClean="0"/>
              <a:t>x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14867" y="5680317"/>
            <a:ext cx="20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Approximate 𝝌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14867" y="4241522"/>
            <a:ext cx="207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Approximate improvement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33158" y="4817626"/>
            <a:ext cx="13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smtClean="0"/>
              <a:t>ybrid errors</a:t>
            </a:r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188616" y="5148983"/>
            <a:ext cx="1" cy="418956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18" y="4173794"/>
            <a:ext cx="29337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18" y="2742439"/>
            <a:ext cx="4787900" cy="546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18" y="1203347"/>
            <a:ext cx="4787900" cy="546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31138" y="407638"/>
            <a:ext cx="14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  <a:r>
              <a:rPr lang="en-US" smtClean="0"/>
              <a:t>ire positions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61772" y="790428"/>
            <a:ext cx="250106" cy="426377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61063" y="201861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L/R positions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31694" y="2407368"/>
            <a:ext cx="0" cy="300182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0918" y="2053141"/>
            <a:ext cx="23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Predicted from wire fit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50124" y="1784336"/>
            <a:ext cx="278733" cy="306849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450123" y="2407368"/>
            <a:ext cx="278733" cy="306849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85448" y="1834116"/>
            <a:ext cx="0" cy="955522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05934" y="1834116"/>
            <a:ext cx="0" cy="955522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93763" y="1834116"/>
            <a:ext cx="0" cy="955522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80658" y="415059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  <a:r>
              <a:rPr lang="en-US" smtClean="0"/>
              <a:t>ire errors</a:t>
            </a:r>
            <a:endParaRPr lang="en-US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5584637" y="784391"/>
            <a:ext cx="1" cy="418956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876800" y="3323428"/>
            <a:ext cx="129134" cy="850366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05200" y="3365901"/>
            <a:ext cx="1643743" cy="773004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0"/>
          </p:cNvCxnSpPr>
          <p:nvPr/>
        </p:nvCxnSpPr>
        <p:spPr>
          <a:xfrm flipH="1">
            <a:off x="4319868" y="3288539"/>
            <a:ext cx="2788505" cy="885255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018" y="5528949"/>
            <a:ext cx="5778500" cy="5207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113314" y="4726195"/>
            <a:ext cx="903515" cy="802754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561772" y="3288539"/>
            <a:ext cx="1624285" cy="2240410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33158" y="4817626"/>
            <a:ext cx="13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smtClean="0"/>
              <a:t>ybrid errors</a:t>
            </a:r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188616" y="5148983"/>
            <a:ext cx="1" cy="418956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46494" y="120334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646494" y="2753879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646494" y="4147134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646494" y="5567939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5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2017-08-07T16:26:14Z</cp:lastPrinted>
  <dcterms:created xsi:type="dcterms:W3CDTF">2017-08-07T15:26:19Z</dcterms:created>
  <dcterms:modified xsi:type="dcterms:W3CDTF">2017-08-07T16:29:25Z</dcterms:modified>
</cp:coreProperties>
</file>