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D087"/>
    <a:srgbClr val="37B0FF"/>
    <a:srgbClr val="0096F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53"/>
    <p:restoredTop sz="94688"/>
  </p:normalViewPr>
  <p:slideViewPr>
    <p:cSldViewPr snapToGrid="0" snapToObjects="1">
      <p:cViewPr varScale="1">
        <p:scale>
          <a:sx n="113" d="100"/>
          <a:sy n="113" d="100"/>
        </p:scale>
        <p:origin x="20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CC987-D9BF-D94A-AA85-74C2D700242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F36E1-D0EF-E047-8FD2-C8C3338E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96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6F55-A7D1-FF45-BECF-72497E9D881B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260B-680A-5B4A-8038-CD752725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7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6F55-A7D1-FF45-BECF-72497E9D881B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260B-680A-5B4A-8038-CD752725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4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6F55-A7D1-FF45-BECF-72497E9D881B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260B-680A-5B4A-8038-CD752725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6F55-A7D1-FF45-BECF-72497E9D881B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260B-680A-5B4A-8038-CD752725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9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6F55-A7D1-FF45-BECF-72497E9D881B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260B-680A-5B4A-8038-CD752725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4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6F55-A7D1-FF45-BECF-72497E9D881B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260B-680A-5B4A-8038-CD752725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8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6F55-A7D1-FF45-BECF-72497E9D881B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260B-680A-5B4A-8038-CD752725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6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6F55-A7D1-FF45-BECF-72497E9D881B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260B-680A-5B4A-8038-CD752725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7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6F55-A7D1-FF45-BECF-72497E9D881B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260B-680A-5B4A-8038-CD752725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8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6F55-A7D1-FF45-BECF-72497E9D881B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260B-680A-5B4A-8038-CD752725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6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6F55-A7D1-FF45-BECF-72497E9D881B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260B-680A-5B4A-8038-CD752725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E6F55-A7D1-FF45-BECF-72497E9D881B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8260B-680A-5B4A-8038-CD752725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1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40352" y="2783587"/>
            <a:ext cx="2717563" cy="572568"/>
          </a:xfrm>
          <a:prstGeom prst="roundRect">
            <a:avLst/>
          </a:prstGeom>
          <a:solidFill>
            <a:srgbClr val="37B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GeaneReco_module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40353" y="1735481"/>
            <a:ext cx="2717563" cy="572568"/>
          </a:xfrm>
          <a:prstGeom prst="roundRect">
            <a:avLst/>
          </a:prstGeom>
          <a:solidFill>
            <a:srgbClr val="FF2600">
              <a:tint val="66000"/>
              <a:satMod val="1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Track Candidates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40353" y="3831694"/>
            <a:ext cx="2717563" cy="572568"/>
          </a:xfrm>
          <a:prstGeom prst="roundRect">
            <a:avLst/>
          </a:prstGeom>
          <a:solidFill>
            <a:srgbClr val="37B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GeaneFitter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7551" y="3823861"/>
            <a:ext cx="2717563" cy="572568"/>
          </a:xfrm>
          <a:prstGeom prst="roundRect">
            <a:avLst/>
          </a:prstGeom>
          <a:solidFill>
            <a:srgbClr val="37B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Extrapolation Stage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40352" y="699242"/>
            <a:ext cx="2717563" cy="572568"/>
          </a:xfrm>
          <a:prstGeom prst="roundRect">
            <a:avLst/>
          </a:prstGeom>
          <a:solidFill>
            <a:srgbClr val="37B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Upper Reconstruction Chain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27525" y="2783587"/>
            <a:ext cx="2717563" cy="572568"/>
          </a:xfrm>
          <a:prstGeom prst="roundRect">
            <a:avLst/>
          </a:prstGeom>
          <a:solidFill>
            <a:srgbClr val="FF2600">
              <a:tint val="66000"/>
              <a:satMod val="1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GEANEArtRecords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9" idx="2"/>
            <a:endCxn id="4" idx="0"/>
          </p:cNvCxnSpPr>
          <p:nvPr/>
        </p:nvCxnSpPr>
        <p:spPr>
          <a:xfrm flipH="1">
            <a:off x="5199134" y="2308049"/>
            <a:ext cx="1" cy="475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120940" y="3356155"/>
            <a:ext cx="1" cy="475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424102" y="3356155"/>
            <a:ext cx="1" cy="47553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740506" y="3356155"/>
            <a:ext cx="1" cy="475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065248" y="3356155"/>
            <a:ext cx="1" cy="47553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  <a:endCxn id="4" idx="3"/>
          </p:cNvCxnSpPr>
          <p:nvPr/>
        </p:nvCxnSpPr>
        <p:spPr>
          <a:xfrm flipH="1">
            <a:off x="6557915" y="3069871"/>
            <a:ext cx="46961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79488" y="3424647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Num</a:t>
            </a:r>
            <a:r>
              <a:rPr lang="en-US" sz="1600" dirty="0" smtClean="0"/>
              <a:t> iterations</a:t>
            </a:r>
            <a:endParaRPr 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8386306" y="3352239"/>
            <a:ext cx="1" cy="1231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87551" y="2779671"/>
            <a:ext cx="2717563" cy="572568"/>
          </a:xfrm>
          <a:prstGeom prst="roundRect">
            <a:avLst/>
          </a:prstGeom>
          <a:solidFill>
            <a:srgbClr val="FF2600">
              <a:tint val="66000"/>
              <a:satMod val="1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TrackArtRecords</a:t>
            </a:r>
            <a:r>
              <a:rPr lang="en-US" dirty="0" smtClean="0">
                <a:solidFill>
                  <a:schemeClr val="tx1"/>
                </a:solidFill>
              </a:rPr>
              <a:t> &amp; </a:t>
            </a:r>
            <a:r>
              <a:rPr lang="en-US" dirty="0" err="1" smtClean="0">
                <a:solidFill>
                  <a:schemeClr val="tx1"/>
                </a:solidFill>
              </a:rPr>
              <a:t>TrackStateArtRecords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199132" y="1259943"/>
            <a:ext cx="1" cy="475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3"/>
            <a:endCxn id="4" idx="1"/>
          </p:cNvCxnSpPr>
          <p:nvPr/>
        </p:nvCxnSpPr>
        <p:spPr>
          <a:xfrm>
            <a:off x="3205114" y="3065955"/>
            <a:ext cx="635238" cy="391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845030" y="3352239"/>
            <a:ext cx="1" cy="475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027524" y="699242"/>
            <a:ext cx="2717563" cy="552557"/>
          </a:xfrm>
          <a:prstGeom prst="roundRect">
            <a:avLst/>
          </a:prstGeom>
          <a:solidFill>
            <a:srgbClr val="99D0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GeanePoorEvent_module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27524" y="1251799"/>
            <a:ext cx="2717563" cy="572568"/>
          </a:xfrm>
          <a:prstGeom prst="roundRect">
            <a:avLst/>
          </a:prstGeom>
          <a:solidFill>
            <a:srgbClr val="99D0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TrackFilter_module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027524" y="1826145"/>
            <a:ext cx="2717563" cy="572568"/>
          </a:xfrm>
          <a:prstGeom prst="roundRect">
            <a:avLst/>
          </a:prstGeom>
          <a:solidFill>
            <a:srgbClr val="99D0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GeaneProcessSelection</a:t>
            </a:r>
            <a:r>
              <a:rPr lang="en-US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module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8160936" y="2387945"/>
            <a:ext cx="1" cy="3848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89402" y="1353417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44" name="Right Brace 43"/>
          <p:cNvSpPr/>
          <p:nvPr/>
        </p:nvSpPr>
        <p:spPr>
          <a:xfrm>
            <a:off x="9866489" y="699242"/>
            <a:ext cx="801511" cy="1699471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7027524" y="4579373"/>
            <a:ext cx="2717563" cy="572568"/>
          </a:xfrm>
          <a:prstGeom prst="roundRect">
            <a:avLst/>
          </a:prstGeom>
          <a:solidFill>
            <a:srgbClr val="37B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GeanePlots_module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027524" y="5736319"/>
            <a:ext cx="2717563" cy="572568"/>
          </a:xfrm>
          <a:prstGeom prst="roundRect">
            <a:avLst/>
          </a:prstGeom>
          <a:solidFill>
            <a:srgbClr val="37B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GeaneSingleEventViewer_module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027524" y="5163751"/>
            <a:ext cx="2717563" cy="572568"/>
          </a:xfrm>
          <a:prstGeom prst="roundRect">
            <a:avLst/>
          </a:prstGeom>
          <a:solidFill>
            <a:srgbClr val="37B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GeaneFailedPlots_module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940977" y="5233548"/>
            <a:ext cx="107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Analyzers</a:t>
            </a:r>
            <a:endParaRPr lang="en-US" dirty="0"/>
          </a:p>
        </p:txBody>
      </p:sp>
      <p:sp>
        <p:nvSpPr>
          <p:cNvPr id="49" name="Right Brace 48"/>
          <p:cNvSpPr/>
          <p:nvPr/>
        </p:nvSpPr>
        <p:spPr>
          <a:xfrm>
            <a:off x="10018064" y="4579373"/>
            <a:ext cx="801511" cy="1699471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/>
          <p:cNvCxnSpPr>
            <a:stCxn id="47" idx="1"/>
            <a:endCxn id="12" idx="1"/>
          </p:cNvCxnSpPr>
          <p:nvPr/>
        </p:nvCxnSpPr>
        <p:spPr>
          <a:xfrm rot="10800000">
            <a:off x="3840352" y="985527"/>
            <a:ext cx="3187172" cy="4464509"/>
          </a:xfrm>
          <a:prstGeom prst="bentConnector3">
            <a:avLst>
              <a:gd name="adj1" fmla="val 213787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1" idx="1"/>
          </p:cNvCxnSpPr>
          <p:nvPr/>
        </p:nvCxnSpPr>
        <p:spPr>
          <a:xfrm>
            <a:off x="214573" y="4106229"/>
            <a:ext cx="272978" cy="391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8522793" y="2388556"/>
            <a:ext cx="1" cy="38487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191310" y="237974"/>
            <a:ext cx="1" cy="475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5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40352" y="2783587"/>
            <a:ext cx="2717563" cy="572568"/>
          </a:xfrm>
          <a:prstGeom prst="roundRect">
            <a:avLst/>
          </a:prstGeom>
          <a:solidFill>
            <a:srgbClr val="37B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GeaneReco_module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40353" y="1735481"/>
            <a:ext cx="2717563" cy="572568"/>
          </a:xfrm>
          <a:prstGeom prst="roundRect">
            <a:avLst/>
          </a:prstGeom>
          <a:solidFill>
            <a:srgbClr val="FF2600">
              <a:tint val="66000"/>
              <a:satMod val="1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Track Candidates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40353" y="3831694"/>
            <a:ext cx="2717563" cy="572568"/>
          </a:xfrm>
          <a:prstGeom prst="roundRect">
            <a:avLst/>
          </a:prstGeom>
          <a:solidFill>
            <a:srgbClr val="37B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GeaneFitter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40352" y="699242"/>
            <a:ext cx="2717563" cy="572568"/>
          </a:xfrm>
          <a:prstGeom prst="roundRect">
            <a:avLst/>
          </a:prstGeom>
          <a:solidFill>
            <a:srgbClr val="37B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Upper Reconstruction Chain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27525" y="2783587"/>
            <a:ext cx="2717563" cy="572568"/>
          </a:xfrm>
          <a:prstGeom prst="roundRect">
            <a:avLst/>
          </a:prstGeom>
          <a:solidFill>
            <a:srgbClr val="FF2600">
              <a:tint val="66000"/>
              <a:satMod val="1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GEANEArtRecords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9" idx="2"/>
            <a:endCxn id="4" idx="0"/>
          </p:cNvCxnSpPr>
          <p:nvPr/>
        </p:nvCxnSpPr>
        <p:spPr>
          <a:xfrm flipH="1">
            <a:off x="5199134" y="2308049"/>
            <a:ext cx="1" cy="475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120940" y="3356155"/>
            <a:ext cx="1" cy="475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424102" y="3356155"/>
            <a:ext cx="1" cy="47553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740506" y="3356155"/>
            <a:ext cx="1" cy="475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065248" y="3356155"/>
            <a:ext cx="1" cy="47553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  <a:endCxn id="4" idx="3"/>
          </p:cNvCxnSpPr>
          <p:nvPr/>
        </p:nvCxnSpPr>
        <p:spPr>
          <a:xfrm flipH="1">
            <a:off x="6557915" y="3069871"/>
            <a:ext cx="46961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79488" y="3424647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Num</a:t>
            </a:r>
            <a:r>
              <a:rPr lang="en-US" sz="1600" dirty="0" smtClean="0"/>
              <a:t> iterations</a:t>
            </a:r>
            <a:endParaRPr 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8386306" y="3352239"/>
            <a:ext cx="1" cy="1231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87551" y="2779671"/>
            <a:ext cx="2717563" cy="572568"/>
          </a:xfrm>
          <a:prstGeom prst="roundRect">
            <a:avLst/>
          </a:prstGeom>
          <a:solidFill>
            <a:srgbClr val="FF2600">
              <a:tint val="66000"/>
              <a:satMod val="1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TrackArtRecords</a:t>
            </a:r>
            <a:r>
              <a:rPr lang="en-US" dirty="0" smtClean="0">
                <a:solidFill>
                  <a:schemeClr val="tx1"/>
                </a:solidFill>
              </a:rPr>
              <a:t> &amp; </a:t>
            </a:r>
            <a:r>
              <a:rPr lang="en-US" dirty="0" err="1" smtClean="0">
                <a:solidFill>
                  <a:schemeClr val="tx1"/>
                </a:solidFill>
              </a:rPr>
              <a:t>TrackStateArtRecords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199132" y="1259943"/>
            <a:ext cx="1" cy="475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3"/>
            <a:endCxn id="4" idx="1"/>
          </p:cNvCxnSpPr>
          <p:nvPr/>
        </p:nvCxnSpPr>
        <p:spPr>
          <a:xfrm>
            <a:off x="3205114" y="3065955"/>
            <a:ext cx="635238" cy="391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027524" y="699242"/>
            <a:ext cx="2717563" cy="552557"/>
          </a:xfrm>
          <a:prstGeom prst="roundRect">
            <a:avLst/>
          </a:prstGeom>
          <a:solidFill>
            <a:srgbClr val="99D0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GeanePoorEvent_module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27524" y="1251799"/>
            <a:ext cx="2717563" cy="572568"/>
          </a:xfrm>
          <a:prstGeom prst="roundRect">
            <a:avLst/>
          </a:prstGeom>
          <a:solidFill>
            <a:srgbClr val="99D0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TrackFilter_module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027524" y="1826145"/>
            <a:ext cx="2717563" cy="572568"/>
          </a:xfrm>
          <a:prstGeom prst="roundRect">
            <a:avLst/>
          </a:prstGeom>
          <a:solidFill>
            <a:srgbClr val="99D0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GeaneProcessSelection</a:t>
            </a:r>
            <a:r>
              <a:rPr lang="en-US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module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8160936" y="2387945"/>
            <a:ext cx="1" cy="3848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89402" y="1353417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44" name="Right Brace 43"/>
          <p:cNvSpPr/>
          <p:nvPr/>
        </p:nvSpPr>
        <p:spPr>
          <a:xfrm>
            <a:off x="9866489" y="699242"/>
            <a:ext cx="801511" cy="1699471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7027524" y="4579373"/>
            <a:ext cx="2717563" cy="572568"/>
          </a:xfrm>
          <a:prstGeom prst="roundRect">
            <a:avLst/>
          </a:prstGeom>
          <a:solidFill>
            <a:srgbClr val="37B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GeanePlots_module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027524" y="5736319"/>
            <a:ext cx="2717563" cy="572568"/>
          </a:xfrm>
          <a:prstGeom prst="roundRect">
            <a:avLst/>
          </a:prstGeom>
          <a:solidFill>
            <a:srgbClr val="37B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GeaneSingleEventViewer_module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027524" y="5163751"/>
            <a:ext cx="2717563" cy="572568"/>
          </a:xfrm>
          <a:prstGeom prst="roundRect">
            <a:avLst/>
          </a:prstGeom>
          <a:solidFill>
            <a:srgbClr val="37B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GeaneFailedPlots_module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787174" y="5244442"/>
            <a:ext cx="107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Analyzers</a:t>
            </a:r>
            <a:endParaRPr lang="en-US" dirty="0"/>
          </a:p>
        </p:txBody>
      </p:sp>
      <p:sp>
        <p:nvSpPr>
          <p:cNvPr id="49" name="Right Brace 48"/>
          <p:cNvSpPr/>
          <p:nvPr/>
        </p:nvSpPr>
        <p:spPr>
          <a:xfrm>
            <a:off x="9865375" y="4579373"/>
            <a:ext cx="801511" cy="1699471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8522793" y="2388556"/>
            <a:ext cx="1" cy="38487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191310" y="237974"/>
            <a:ext cx="1" cy="475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27" idx="0"/>
          </p:cNvCxnSpPr>
          <p:nvPr/>
        </p:nvCxnSpPr>
        <p:spPr>
          <a:xfrm flipV="1">
            <a:off x="1846333" y="1353417"/>
            <a:ext cx="0" cy="1426254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38615" y="941653"/>
            <a:ext cx="181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Track Refinement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8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50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2017-05-16T20:26:08Z</dcterms:created>
  <dcterms:modified xsi:type="dcterms:W3CDTF">2017-05-16T20:57:51Z</dcterms:modified>
</cp:coreProperties>
</file>