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4688"/>
  </p:normalViewPr>
  <p:slideViewPr>
    <p:cSldViewPr snapToGrid="0" snapToObjects="1">
      <p:cViewPr varScale="1">
        <p:scale>
          <a:sx n="149" d="100"/>
          <a:sy n="149" d="100"/>
        </p:scale>
        <p:origin x="1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435C-BCCB-C04C-AC17-E787BB3CBBCA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C40B-7989-C142-B246-0ED8C24F0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0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435C-BCCB-C04C-AC17-E787BB3CBBCA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C40B-7989-C142-B246-0ED8C24F0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435C-BCCB-C04C-AC17-E787BB3CBBCA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C40B-7989-C142-B246-0ED8C24F0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5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435C-BCCB-C04C-AC17-E787BB3CBBCA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C40B-7989-C142-B246-0ED8C24F0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0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435C-BCCB-C04C-AC17-E787BB3CBBCA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C40B-7989-C142-B246-0ED8C24F0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8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435C-BCCB-C04C-AC17-E787BB3CBBCA}" type="datetimeFigureOut">
              <a:rPr lang="en-US" smtClean="0"/>
              <a:t>8/2/17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C40B-7989-C142-B246-0ED8C24F0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5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435C-BCCB-C04C-AC17-E787BB3CBBCA}" type="datetimeFigureOut">
              <a:rPr lang="en-US" smtClean="0"/>
              <a:t>8/2/17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C40B-7989-C142-B246-0ED8C24F0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435C-BCCB-C04C-AC17-E787BB3CBBCA}" type="datetimeFigureOut">
              <a:rPr lang="en-US" smtClean="0"/>
              <a:t>8/2/17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C40B-7989-C142-B246-0ED8C24F0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435C-BCCB-C04C-AC17-E787BB3CBBCA}" type="datetimeFigureOut">
              <a:rPr lang="en-US" smtClean="0"/>
              <a:t>8/2/17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C40B-7989-C142-B246-0ED8C24F0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435C-BCCB-C04C-AC17-E787BB3CBBCA}" type="datetimeFigureOut">
              <a:rPr lang="en-US" smtClean="0"/>
              <a:t>8/2/17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C40B-7989-C142-B246-0ED8C24F0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435C-BCCB-C04C-AC17-E787BB3CBBCA}" type="datetimeFigureOut">
              <a:rPr lang="en-US" smtClean="0"/>
              <a:t>8/2/17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C40B-7989-C142-B246-0ED8C24F0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2435C-BCCB-C04C-AC17-E787BB3CBBCA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8C40B-7989-C142-B246-0ED8C24F0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610575" y="2864934"/>
            <a:ext cx="2717563" cy="572568"/>
          </a:xfrm>
          <a:prstGeom prst="roundRect">
            <a:avLst/>
          </a:prstGeom>
          <a:solidFill>
            <a:srgbClr val="37B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GeaneReco_module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01971" y="3913040"/>
            <a:ext cx="2717563" cy="572568"/>
          </a:xfrm>
          <a:prstGeom prst="roundRect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GeaneFitter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endCxn id="7" idx="0"/>
          </p:cNvCxnSpPr>
          <p:nvPr/>
        </p:nvCxnSpPr>
        <p:spPr>
          <a:xfrm flipH="1">
            <a:off x="4969357" y="2389396"/>
            <a:ext cx="1" cy="475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969355" y="3437502"/>
            <a:ext cx="1" cy="475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3610573" y="3913040"/>
            <a:ext cx="2717563" cy="572568"/>
          </a:xfrm>
          <a:prstGeom prst="roundRect">
            <a:avLst/>
          </a:prstGeom>
          <a:solidFill>
            <a:srgbClr val="37B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GeaneFittingUtils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969357" y="4485608"/>
            <a:ext cx="0" cy="325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610573" y="4804119"/>
            <a:ext cx="2717563" cy="572568"/>
          </a:xfrm>
          <a:prstGeom prst="roundRect">
            <a:avLst/>
          </a:prstGeom>
          <a:solidFill>
            <a:srgbClr val="37B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GeaneParamUtils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131411" y="4087401"/>
            <a:ext cx="4841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19536" y="4273942"/>
            <a:ext cx="4910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83345" y="3587221"/>
            <a:ext cx="1426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Num</a:t>
            </a:r>
            <a:r>
              <a:rPr lang="en-US" sz="1600" dirty="0" smtClean="0"/>
              <a:t> iterations</a:t>
            </a:r>
            <a:endParaRPr lang="en-US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3610572" y="5376687"/>
            <a:ext cx="2717563" cy="572568"/>
          </a:xfrm>
          <a:prstGeom prst="roundRect">
            <a:avLst/>
          </a:prstGeom>
          <a:solidFill>
            <a:srgbClr val="37B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GeaneLRUtils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01970" y="4804119"/>
            <a:ext cx="2717563" cy="572568"/>
          </a:xfrm>
          <a:prstGeom prst="roundRect">
            <a:avLst/>
          </a:prstGeom>
          <a:solidFill>
            <a:srgbClr val="37B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GeaneDummyUtils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1" idx="1"/>
            <a:endCxn id="16" idx="3"/>
          </p:cNvCxnSpPr>
          <p:nvPr/>
        </p:nvCxnSpPr>
        <p:spPr>
          <a:xfrm flipH="1">
            <a:off x="3119533" y="5090403"/>
            <a:ext cx="4910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01970" y="2897149"/>
            <a:ext cx="2717563" cy="572568"/>
          </a:xfrm>
          <a:prstGeom prst="roundRect">
            <a:avLst/>
          </a:prstGeom>
          <a:solidFill>
            <a:srgbClr val="FF2600">
              <a:tint val="66000"/>
              <a:satMod val="1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TrackArtRecords</a:t>
            </a:r>
            <a:r>
              <a:rPr lang="en-US" dirty="0" smtClean="0">
                <a:solidFill>
                  <a:schemeClr val="tx1"/>
                </a:solidFill>
              </a:rPr>
              <a:t> &amp; </a:t>
            </a:r>
            <a:r>
              <a:rPr lang="en-US" dirty="0" err="1" smtClean="0">
                <a:solidFill>
                  <a:schemeClr val="tx1"/>
                </a:solidFill>
              </a:rPr>
              <a:t>TrackStateArtRecords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3119533" y="3177293"/>
            <a:ext cx="494913" cy="614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00152" y="1675945"/>
            <a:ext cx="1815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Track Refinement</a:t>
            </a:r>
          </a:p>
          <a:p>
            <a:r>
              <a:rPr lang="en-US" dirty="0" smtClean="0"/>
              <a:t>Extrapolation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610572" y="1814145"/>
            <a:ext cx="2717563" cy="572568"/>
          </a:xfrm>
          <a:prstGeom prst="roundRect">
            <a:avLst/>
          </a:prstGeom>
          <a:solidFill>
            <a:srgbClr val="FF2600">
              <a:tint val="66000"/>
              <a:satMod val="1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Track Candidates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610571" y="777906"/>
            <a:ext cx="2717563" cy="572568"/>
          </a:xfrm>
          <a:prstGeom prst="roundRect">
            <a:avLst/>
          </a:prstGeom>
          <a:solidFill>
            <a:srgbClr val="37B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Upper Reconstruction Chain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969353" y="2386713"/>
            <a:ext cx="1" cy="475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969351" y="1324337"/>
            <a:ext cx="1" cy="475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961529" y="302368"/>
            <a:ext cx="1" cy="475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831046" y="2868852"/>
            <a:ext cx="2717563" cy="572568"/>
          </a:xfrm>
          <a:prstGeom prst="roundRect">
            <a:avLst/>
          </a:prstGeom>
          <a:solidFill>
            <a:srgbClr val="FF2600">
              <a:tint val="66000"/>
              <a:satMod val="1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GEANEArtRecords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5" idx="3"/>
          </p:cNvCxnSpPr>
          <p:nvPr/>
        </p:nvCxnSpPr>
        <p:spPr>
          <a:xfrm flipH="1" flipV="1">
            <a:off x="6328138" y="3151218"/>
            <a:ext cx="502908" cy="391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831045" y="784507"/>
            <a:ext cx="2717563" cy="552557"/>
          </a:xfrm>
          <a:prstGeom prst="roundRect">
            <a:avLst/>
          </a:prstGeom>
          <a:solidFill>
            <a:srgbClr val="99D0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GeanePoorEvent_module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831045" y="1337064"/>
            <a:ext cx="2717563" cy="572568"/>
          </a:xfrm>
          <a:prstGeom prst="roundRect">
            <a:avLst/>
          </a:prstGeom>
          <a:solidFill>
            <a:srgbClr val="99D0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TrackFilter_module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831045" y="1911410"/>
            <a:ext cx="2717563" cy="572568"/>
          </a:xfrm>
          <a:prstGeom prst="roundRect">
            <a:avLst/>
          </a:prstGeom>
          <a:solidFill>
            <a:srgbClr val="99D0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GeaneProcessSelection</a:t>
            </a:r>
            <a:r>
              <a:rPr lang="en-US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module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7964457" y="2489252"/>
            <a:ext cx="1" cy="3848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592923" y="1438682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4" name="Right Brace 33"/>
          <p:cNvSpPr/>
          <p:nvPr/>
        </p:nvSpPr>
        <p:spPr>
          <a:xfrm>
            <a:off x="9670010" y="784507"/>
            <a:ext cx="801511" cy="1699471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8326314" y="2489863"/>
            <a:ext cx="1" cy="38487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8133231" y="3444062"/>
            <a:ext cx="1" cy="12310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6774449" y="4671196"/>
            <a:ext cx="2717563" cy="572568"/>
          </a:xfrm>
          <a:prstGeom prst="roundRect">
            <a:avLst/>
          </a:prstGeom>
          <a:solidFill>
            <a:srgbClr val="99D1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GeanePlots_module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774449" y="5828142"/>
            <a:ext cx="2717563" cy="572568"/>
          </a:xfrm>
          <a:prstGeom prst="roundRect">
            <a:avLst/>
          </a:prstGeom>
          <a:solidFill>
            <a:srgbClr val="99D1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GeaneSingleEventViewer_module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774449" y="5255574"/>
            <a:ext cx="2717563" cy="572568"/>
          </a:xfrm>
          <a:prstGeom prst="roundRect">
            <a:avLst/>
          </a:prstGeom>
          <a:solidFill>
            <a:srgbClr val="99D1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GeaneFailedPlots_module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534099" y="5336265"/>
            <a:ext cx="107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Analyzers</a:t>
            </a:r>
            <a:endParaRPr lang="en-US" dirty="0"/>
          </a:p>
        </p:txBody>
      </p:sp>
      <p:sp>
        <p:nvSpPr>
          <p:cNvPr id="44" name="Right Brace 43"/>
          <p:cNvSpPr/>
          <p:nvPr/>
        </p:nvSpPr>
        <p:spPr>
          <a:xfrm>
            <a:off x="9612300" y="4671196"/>
            <a:ext cx="801511" cy="1699471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401970" y="5662971"/>
            <a:ext cx="2717563" cy="572568"/>
          </a:xfrm>
          <a:prstGeom prst="roundRect">
            <a:avLst/>
          </a:prstGeom>
          <a:solidFill>
            <a:srgbClr val="35AF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GeaneTrackUtils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01970" y="6235539"/>
            <a:ext cx="2717563" cy="572568"/>
          </a:xfrm>
          <a:prstGeom prst="roundRect">
            <a:avLst/>
          </a:prstGeom>
          <a:solidFill>
            <a:srgbClr val="35AF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GeaneEigenStorageUtils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4" name="Straight Arrow Connector 793"/>
          <p:cNvCxnSpPr/>
          <p:nvPr/>
        </p:nvCxnSpPr>
        <p:spPr>
          <a:xfrm flipH="1" flipV="1">
            <a:off x="1620597" y="2308166"/>
            <a:ext cx="1" cy="5852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TextBox 796"/>
          <p:cNvSpPr txBox="1"/>
          <p:nvPr/>
        </p:nvSpPr>
        <p:spPr>
          <a:xfrm>
            <a:off x="4095971" y="-26914"/>
            <a:ext cx="1731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Data, 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2017-08-02T18:37:56Z</dcterms:created>
  <dcterms:modified xsi:type="dcterms:W3CDTF">2017-08-02T18:39:17Z</dcterms:modified>
</cp:coreProperties>
</file>