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712"/>
  </p:normalViewPr>
  <p:slideViewPr>
    <p:cSldViewPr snapToGrid="0" snapToObjects="1">
      <p:cViewPr>
        <p:scale>
          <a:sx n="120" d="100"/>
          <a:sy n="120" d="100"/>
        </p:scale>
        <p:origin x="-31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7B3C4-E435-3843-ADF5-0E66006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14CD73-195A-E146-85B8-CBD8E010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8C6929-9B51-6044-B476-05C2B4D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DA1B3-BF32-604F-9AA7-7B0498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32B42-BB5D-BB48-8764-9F99727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DEE72-3661-8A4F-BB8D-9F356D4C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116906-5D68-0447-AFCD-16E5B4C5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4F998-D16E-004E-A0D2-E7FF3D7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89704E-D200-514A-B5B7-82DAA49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72463F-D09A-A346-A1F4-2911755D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B5946E9-397D-C049-A068-F804360E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793A4A-3706-F84B-8A06-D16899A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5651AD-1FC0-704D-A779-A6A4A66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26BAD6-4443-004B-BAA1-FE8E08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ED176A-F057-8D41-B00B-B444EA4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2B129-1333-1F47-BC4B-3378657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DE62D-58E9-6849-98E2-AAA0CCA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EA11BF-2A45-4444-AEED-3C1B0AF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9B56B8-8A13-414C-BD29-078269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272DC2-C101-6D47-BF16-05E39FF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22880-4B93-754D-9213-68DE4C1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1070C-81F8-0A4F-A81D-8C3C2289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3577-1831-364C-B339-4121968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9CBA5D-DA04-1849-97A2-5E156B6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125EA-E670-6D43-9539-E2289A01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AD6D9-F928-4748-9C7F-D4545C8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797BF-990E-9A4C-82AC-12AD06F3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C4D9D4-E298-6D41-ACED-A11435ED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C102D-9E12-A244-9FD1-B8C9B62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FE2BCB-F3E8-8549-B6D4-F6040A5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9549C6-C80B-BD44-8EF9-A19E907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A8641-4386-D644-912C-5AF5E24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03CA97-F6C8-4A4C-9811-B2752661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28443A-4B63-D44B-992D-A5333C63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6EDAA3-A02E-E244-A6F8-31DA5C48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25C399-2052-374A-9A63-FF258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599785-4F03-0646-859D-A5B1A395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E386FC-4B01-3D4A-B5E6-A4445E7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9F0E8DD-4FFE-6540-8032-73316B8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899AE-DFEB-5545-9F33-6F738A8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BBC704-A814-5E4D-A194-EEDA752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0140CA-3C42-9F41-BAF5-D4C41D4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086D94-F459-FE40-9093-8A1D3E4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A9ACC7-829A-7F4D-8420-A762D0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BBF79B-F213-0A4F-B7FB-1DCDEC57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52EC9E-99E7-9841-A360-BDDEE51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A10A2-F9B0-F344-8BC8-7A0022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A868DF-34E6-1848-983C-F5D0F4A4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6E3DE5-437D-434F-8910-AA8A3F1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5DF4B7-6C2B-2B48-A238-F011772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EF2281-1ABA-7342-8F35-F0F2D64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AACA73-B098-A443-86E5-3593BAF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BEB41-F32F-6449-BD04-263892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D7B342-A149-9E4F-B5C0-EBE26966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034AEB-C9CB-5641-A86A-8CE4D74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F1E772-D352-3342-8861-BDE0083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A5059-1DE0-404B-897B-61566106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C9B585-298C-9142-B3E4-9683821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A3C14F-9E83-204C-93F3-4A106E79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192E8A-1958-E54D-9F03-ABB935DE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25D930-3387-4845-B851-27EB48A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33A07-F101-A046-B90E-4F3B5747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4A47E-8A61-6845-AFEE-CDA6D79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C01040-A5E5-5440-BE0E-83D695C5AF7C}"/>
              </a:ext>
            </a:extLst>
          </p:cNvPr>
          <p:cNvGrpSpPr/>
          <p:nvPr/>
        </p:nvGrpSpPr>
        <p:grpSpPr>
          <a:xfrm>
            <a:off x="3268749" y="359687"/>
            <a:ext cx="4911157" cy="4438131"/>
            <a:chOff x="3268749" y="359687"/>
            <a:chExt cx="4911157" cy="443813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xmlns="" id="{3B2A361F-FDE3-7349-9868-C5FD2DECD6F0}"/>
                </a:ext>
              </a:extLst>
            </p:cNvPr>
            <p:cNvSpPr/>
            <p:nvPr/>
          </p:nvSpPr>
          <p:spPr>
            <a:xfrm>
              <a:off x="5115882" y="140750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xmlns="" id="{BDE35D79-7A44-0147-9C60-C169BA20B071}"/>
                </a:ext>
              </a:extLst>
            </p:cNvPr>
            <p:cNvSpPr/>
            <p:nvPr/>
          </p:nvSpPr>
          <p:spPr>
            <a:xfrm>
              <a:off x="6676868" y="1544007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xmlns="" id="{E56352FB-83ED-8E41-A2BB-E276C56457E6}"/>
                </a:ext>
              </a:extLst>
            </p:cNvPr>
            <p:cNvSpPr/>
            <p:nvPr/>
          </p:nvSpPr>
          <p:spPr>
            <a:xfrm>
              <a:off x="3839818" y="195710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xmlns="" id="{89D72E26-3D0E-F247-A940-D093C75917A9}"/>
                </a:ext>
              </a:extLst>
            </p:cNvPr>
            <p:cNvSpPr/>
            <p:nvPr/>
          </p:nvSpPr>
          <p:spPr>
            <a:xfrm>
              <a:off x="3839818" y="1157373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65348E9C-5E39-C74F-8639-A4E368B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1589855"/>
              <a:ext cx="434284" cy="4130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8803E842-7FB6-6F44-A22E-C3CA6FD7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2130106"/>
              <a:ext cx="256088" cy="1877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303227FF-CA43-ED43-AA6E-589BBC9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049" y="1657643"/>
              <a:ext cx="307305" cy="273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8D04A45-750D-5149-A269-373E9B55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237" y="1288376"/>
              <a:ext cx="315841" cy="28169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B0D28AA1-5104-B849-AF68-A0F380A29D2E}"/>
                </a:ext>
              </a:extLst>
            </p:cNvPr>
            <p:cNvCxnSpPr/>
            <p:nvPr/>
          </p:nvCxnSpPr>
          <p:spPr>
            <a:xfrm>
              <a:off x="7273216" y="1702097"/>
              <a:ext cx="906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CD795BB4-ABBB-A64E-895F-0481BBE8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1875401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6F1AA03E-031D-8848-99C0-5A36AF0E5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31769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79B7509F-94D0-C044-9DC2-A554B9DB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49099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B64B615A-337A-E447-8F57-6F1155594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144600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9CF84DCC-C72A-C348-8EC1-3A9D17DF092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31790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1E7A251-AD40-E846-8C3D-087F623E8345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4" y="1288376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2233D15-47D3-4143-B8F5-40394DF42E51}"/>
                </a:ext>
              </a:extLst>
            </p:cNvPr>
            <p:cNvSpPr txBox="1"/>
            <p:nvPr/>
          </p:nvSpPr>
          <p:spPr>
            <a:xfrm>
              <a:off x="7033837" y="44314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2F3D126-75F9-8E47-ACC8-6DE8CE351B10}"/>
                </a:ext>
              </a:extLst>
            </p:cNvPr>
            <p:cNvSpPr txBox="1"/>
            <p:nvPr/>
          </p:nvSpPr>
          <p:spPr>
            <a:xfrm>
              <a:off x="7011316" y="4231204"/>
              <a:ext cx="116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momentum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D129C510-0E92-F748-95B7-D3290C7F5292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5901074" y="1794142"/>
              <a:ext cx="775794" cy="59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6A37E265-7C1D-4E42-8DE5-F1525A585474}"/>
                </a:ext>
              </a:extLst>
            </p:cNvPr>
            <p:cNvCxnSpPr>
              <a:stCxn id="4" idx="2"/>
              <a:endCxn id="14" idx="6"/>
            </p:cNvCxnSpPr>
            <p:nvPr/>
          </p:nvCxnSpPr>
          <p:spPr>
            <a:xfrm flipH="1" flipV="1">
              <a:off x="4340088" y="1407508"/>
              <a:ext cx="775794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01B65FEC-66A0-E54A-A1A9-01441382ADA4}"/>
                </a:ext>
              </a:extLst>
            </p:cNvPr>
            <p:cNvCxnSpPr>
              <a:stCxn id="4" idx="2"/>
              <a:endCxn id="12" idx="6"/>
            </p:cNvCxnSpPr>
            <p:nvPr/>
          </p:nvCxnSpPr>
          <p:spPr>
            <a:xfrm flipH="1">
              <a:off x="4340088" y="1800104"/>
              <a:ext cx="775794" cy="407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>
              <a:extLst>
                <a:ext uri="{FF2B5EF4-FFF2-40B4-BE49-F238E27FC236}">
                  <a16:creationId xmlns:a16="http://schemas.microsoft.com/office/drawing/2014/main" xmlns="" id="{1AD3C458-7283-094D-A4AC-30A8D632277B}"/>
                </a:ext>
              </a:extLst>
            </p:cNvPr>
            <p:cNvSpPr/>
            <p:nvPr/>
          </p:nvSpPr>
          <p:spPr>
            <a:xfrm>
              <a:off x="5115882" y="288679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>
              <a:extLst>
                <a:ext uri="{FF2B5EF4-FFF2-40B4-BE49-F238E27FC236}">
                  <a16:creationId xmlns:a16="http://schemas.microsoft.com/office/drawing/2014/main" xmlns="" id="{54296AC5-4EA6-2E48-B195-3F349430556D}"/>
                </a:ext>
              </a:extLst>
            </p:cNvPr>
            <p:cNvSpPr/>
            <p:nvPr/>
          </p:nvSpPr>
          <p:spPr>
            <a:xfrm>
              <a:off x="5267488" y="406458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:a16="http://schemas.microsoft.com/office/drawing/2014/main" xmlns="" id="{ECEA39D9-22FF-2142-92DA-F78CCF525516}"/>
                </a:ext>
              </a:extLst>
            </p:cNvPr>
            <p:cNvSpPr/>
            <p:nvPr/>
          </p:nvSpPr>
          <p:spPr>
            <a:xfrm>
              <a:off x="6676868" y="3029259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xmlns="" id="{027D34A4-3CCC-5E4C-8C3B-04AEEFC20D48}"/>
                </a:ext>
              </a:extLst>
            </p:cNvPr>
            <p:cNvSpPr/>
            <p:nvPr/>
          </p:nvSpPr>
          <p:spPr>
            <a:xfrm>
              <a:off x="3839818" y="3035414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5D3188FF-EB25-4542-9B0E-F071C76D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3069145"/>
              <a:ext cx="434284" cy="41309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E80586E2-8A21-B44A-B2A6-E2A37289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3202259"/>
              <a:ext cx="256088" cy="18779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10C0DB48-7DBA-884E-BE90-9CC62393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69" y="4178222"/>
              <a:ext cx="307305" cy="27316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B4AE2BC6-738E-E543-8EFA-CBB71B89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250" y="3166417"/>
              <a:ext cx="315841" cy="281696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B7E0628D-3896-0D40-8C0F-2A2C3724217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270" y="472728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A8ACF2FB-D778-3646-84C4-C402FC59272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195736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424E677-519B-644C-852E-DAFC1041F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369040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CC702EAB-6327-3548-9BA5-19449AE977C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216753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0E175693-96D0-5548-87EF-74C7A77A63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390057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F787A27D-C2A6-494E-9E42-2C8E021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514" y="2765905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665894B1-601F-B54F-B53B-D7434ED7704F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5508478" y="3671990"/>
              <a:ext cx="9145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8D00B99C-A25A-0544-9CCC-62BED27C14E3}"/>
                </a:ext>
              </a:extLst>
            </p:cNvPr>
            <p:cNvCxnSpPr>
              <a:cxnSpLocks/>
              <a:stCxn id="48" idx="2"/>
              <a:endCxn id="51" idx="6"/>
            </p:cNvCxnSpPr>
            <p:nvPr/>
          </p:nvCxnSpPr>
          <p:spPr>
            <a:xfrm flipH="1">
              <a:off x="4340088" y="3279394"/>
              <a:ext cx="775794" cy="615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9897DA5B-3CCB-0745-A483-551471B7CE67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5901074" y="3279394"/>
              <a:ext cx="775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8D6A736-4169-4F4B-A504-8B317B727C73}"/>
                </a:ext>
              </a:extLst>
            </p:cNvPr>
            <p:cNvSpPr txBox="1"/>
            <p:nvPr/>
          </p:nvSpPr>
          <p:spPr>
            <a:xfrm>
              <a:off x="3268749" y="359687"/>
              <a:ext cx="4488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Muon decay in the rest frame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D894C924-CCB7-294F-92D3-516C5963A38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43147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643ADA86-9B33-E942-973D-84EF8B397DA7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60477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706AB93-4F5E-9F46-B494-FAA5B69D424F}"/>
                </a:ext>
              </a:extLst>
            </p:cNvPr>
            <p:cNvSpPr/>
            <p:nvPr/>
          </p:nvSpPr>
          <p:spPr>
            <a:xfrm>
              <a:off x="6418636" y="4231204"/>
              <a:ext cx="1761269" cy="5666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77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CC420A2-DA9C-7942-B39C-D09C4F5EA55A}"/>
              </a:ext>
            </a:extLst>
          </p:cNvPr>
          <p:cNvGrpSpPr/>
          <p:nvPr/>
        </p:nvGrpSpPr>
        <p:grpSpPr>
          <a:xfrm>
            <a:off x="3557830" y="1800161"/>
            <a:ext cx="2515607" cy="2521318"/>
            <a:chOff x="3557830" y="1800161"/>
            <a:chExt cx="2515607" cy="2521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9360EB3-2F94-A44A-B39F-9DB160370D7A}"/>
                </a:ext>
              </a:extLst>
            </p:cNvPr>
            <p:cNvCxnSpPr/>
            <p:nvPr/>
          </p:nvCxnSpPr>
          <p:spPr>
            <a:xfrm>
              <a:off x="4659682" y="2116899"/>
              <a:ext cx="0" cy="220458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53E8DA6-DA6D-6C46-BFE7-416FBF17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30" y="3196589"/>
              <a:ext cx="220370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CF5C9E10-448B-F945-BDB2-68260461DD67}"/>
                </a:ext>
              </a:extLst>
            </p:cNvPr>
            <p:cNvCxnSpPr/>
            <p:nvPr/>
          </p:nvCxnSpPr>
          <p:spPr>
            <a:xfrm flipV="1">
              <a:off x="4659682" y="2892056"/>
              <a:ext cx="603434" cy="3045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FC39BBD-2C9F-A441-B982-D45EDEFFB0E5}"/>
                </a:ext>
              </a:extLst>
            </p:cNvPr>
            <p:cNvSpPr txBox="1"/>
            <p:nvPr/>
          </p:nvSpPr>
          <p:spPr>
            <a:xfrm>
              <a:off x="5643511" y="240092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E340A3D-9611-684E-B25B-F9AB12BDD1D4}"/>
                </a:ext>
              </a:extLst>
            </p:cNvPr>
            <p:cNvSpPr txBox="1"/>
            <p:nvPr/>
          </p:nvSpPr>
          <p:spPr>
            <a:xfrm>
              <a:off x="4997548" y="25663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β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35FC0BE-6106-9543-A10D-686E0BE6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646" y="2662151"/>
              <a:ext cx="413029" cy="20844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F8024A55-957A-0D40-B26F-ABA50E18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842" y="2261976"/>
              <a:ext cx="592441" cy="93431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D3F9D4-E5F7-6B4D-A03D-0AA606EE74AB}"/>
                </a:ext>
              </a:extLst>
            </p:cNvPr>
            <p:cNvSpPr txBox="1"/>
            <p:nvPr/>
          </p:nvSpPr>
          <p:spPr>
            <a:xfrm>
              <a:off x="3816414" y="195468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B25EDDD-F275-834A-AA71-146F0B514D87}"/>
                </a:ext>
              </a:extLst>
            </p:cNvPr>
            <p:cNvSpPr txBox="1"/>
            <p:nvPr/>
          </p:nvSpPr>
          <p:spPr>
            <a:xfrm>
              <a:off x="5718675" y="30116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447B65D-C5AF-DB48-A22C-6A80F0DBED91}"/>
                </a:ext>
              </a:extLst>
            </p:cNvPr>
            <p:cNvSpPr txBox="1"/>
            <p:nvPr/>
          </p:nvSpPr>
          <p:spPr>
            <a:xfrm>
              <a:off x="4503249" y="18001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2A1C4EA9-9F3E-6C4D-A9D7-CC767EFDC316}"/>
                </a:ext>
              </a:extLst>
            </p:cNvPr>
            <p:cNvSpPr/>
            <p:nvPr/>
          </p:nvSpPr>
          <p:spPr>
            <a:xfrm>
              <a:off x="4991492" y="2944839"/>
              <a:ext cx="179539" cy="524475"/>
            </a:xfrm>
            <a:prstGeom prst="arc">
              <a:avLst>
                <a:gd name="adj1" fmla="val 16695900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906D6A8-C6DC-7E42-B6AC-74F70CA0B1F4}"/>
                </a:ext>
              </a:extLst>
            </p:cNvPr>
            <p:cNvSpPr txBox="1"/>
            <p:nvPr/>
          </p:nvSpPr>
          <p:spPr>
            <a:xfrm>
              <a:off x="5138705" y="28705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2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29000" y="1145893"/>
            <a:ext cx="2099683" cy="3680750"/>
            <a:chOff x="3429000" y="1122743"/>
            <a:chExt cx="2099683" cy="3680750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9594DC97-7FD9-6C4C-AA8C-A206E9FD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300000">
              <a:off x="3429000" y="2339786"/>
              <a:ext cx="1974164" cy="21671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37447" y="2453831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0435" y="2453831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62382" y="1122743"/>
              <a:ext cx="0" cy="36807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75225" y="1375489"/>
              <a:ext cx="1512091" cy="296694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529907" y="1856966"/>
              <a:ext cx="1864949" cy="1425226"/>
            </a:xfrm>
            <a:prstGeom prst="arc">
              <a:avLst>
                <a:gd name="adj1" fmla="val 16200000"/>
                <a:gd name="adj2" fmla="val 193299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1912" y="151159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7.5°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7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34081" y="1111169"/>
            <a:ext cx="5539710" cy="3221138"/>
            <a:chOff x="1534081" y="1111169"/>
            <a:chExt cx="5539710" cy="3221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81" y="1111169"/>
              <a:ext cx="5539710" cy="3221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94077" y="3962975"/>
              <a:ext cx="426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Straws: 32 ----------------------------------------- 1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4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78764" y="987552"/>
            <a:ext cx="2569308" cy="3959352"/>
            <a:chOff x="2578764" y="987552"/>
            <a:chExt cx="2569308" cy="3959352"/>
          </a:xfrm>
        </p:grpSpPr>
        <p:sp>
          <p:nvSpPr>
            <p:cNvPr id="2" name="Rectangle 1"/>
            <p:cNvSpPr/>
            <p:nvPr/>
          </p:nvSpPr>
          <p:spPr>
            <a:xfrm>
              <a:off x="2578764" y="987552"/>
              <a:ext cx="2569308" cy="3959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E17FE61-10C3-E64B-ABB3-5FFD969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312"/>
            <a:stretch/>
          </p:blipFill>
          <p:spPr>
            <a:xfrm>
              <a:off x="2578764" y="1648825"/>
              <a:ext cx="2433644" cy="2962297"/>
            </a:xfrm>
            <a:prstGeom prst="rect">
              <a:avLst/>
            </a:prstGeom>
          </p:spPr>
        </p:pic>
        <p:sp>
          <p:nvSpPr>
            <p:cNvPr id="5" name="Donut 4">
              <a:extLst>
                <a:ext uri="{FF2B5EF4-FFF2-40B4-BE49-F238E27FC236}">
                  <a16:creationId xmlns:a16="http://schemas.microsoft.com/office/drawing/2014/main" xmlns="" id="{A05B1990-5D9B-6044-AC97-F08B64FB7307}"/>
                </a:ext>
              </a:extLst>
            </p:cNvPr>
            <p:cNvSpPr/>
            <p:nvPr/>
          </p:nvSpPr>
          <p:spPr>
            <a:xfrm>
              <a:off x="3544963" y="2044065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xmlns="" id="{E87D4265-32C9-8641-9224-27CBAEBBC555}"/>
                </a:ext>
              </a:extLst>
            </p:cNvPr>
            <p:cNvSpPr/>
            <p:nvPr/>
          </p:nvSpPr>
          <p:spPr>
            <a:xfrm>
              <a:off x="3815380" y="4058910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xmlns="" id="{94E5F9FB-A235-5A4B-ACA8-09116E31D8B2}"/>
                </a:ext>
              </a:extLst>
            </p:cNvPr>
            <p:cNvSpPr/>
            <p:nvPr/>
          </p:nvSpPr>
          <p:spPr>
            <a:xfrm>
              <a:off x="3547223" y="3612032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xmlns="" id="{A8505250-A9B4-8441-82AA-79C65E428040}"/>
                </a:ext>
              </a:extLst>
            </p:cNvPr>
            <p:cNvSpPr/>
            <p:nvPr/>
          </p:nvSpPr>
          <p:spPr>
            <a:xfrm>
              <a:off x="3801529" y="2489386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3874" y="1389888"/>
              <a:ext cx="0" cy="336499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5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23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Kinnaird, Nicholas, Brennan</cp:lastModifiedBy>
  <cp:revision>19</cp:revision>
  <cp:lastPrinted>2019-03-13T20:43:52Z</cp:lastPrinted>
  <dcterms:created xsi:type="dcterms:W3CDTF">2019-03-13T19:31:22Z</dcterms:created>
  <dcterms:modified xsi:type="dcterms:W3CDTF">2019-04-24T11:30:53Z</dcterms:modified>
</cp:coreProperties>
</file>