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61"/>
    <p:restoredTop sz="94712"/>
  </p:normalViewPr>
  <p:slideViewPr>
    <p:cSldViewPr snapToGrid="0" snapToObjects="1">
      <p:cViewPr>
        <p:scale>
          <a:sx n="110" d="100"/>
          <a:sy n="110" d="100"/>
        </p:scale>
        <p:origin x="72" y="-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57B3C4-E435-3843-ADF5-0E6600617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014CD73-195A-E146-85B8-CBD8E010B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58C6929-9B51-6044-B476-05C2B4D39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C3DA1B3-BF32-604F-9AA7-7B04982FD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8F32B42-BB5D-BB48-8764-9F99727CE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4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BDEE72-3661-8A4F-BB8D-9F356D4CF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5116906-5D68-0447-AFCD-16E5B4C58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6E4F998-D16E-004E-A0D2-E7FF3D7E4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089704E-D200-514A-B5B7-82DAA496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C72463F-D09A-A346-A1F4-2911755D0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5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B5946E9-397D-C049-A068-F804360E4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9793A4A-3706-F84B-8A06-D16899A78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25651AD-1FC0-704D-A779-A6A4A66E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126BAD6-4443-004B-BAA1-FE8E085C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4ED176A-F057-8D41-B00B-B444EA483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3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D2B129-1333-1F47-BC4B-33786578E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ECDE62D-58E9-6849-98E2-AAA0CCAAD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FEA11BF-2A45-4444-AEED-3C1B0AFA1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09B56B8-8A13-414C-BD29-0782690DB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4272DC2-C101-6D47-BF16-05E39FF2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8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C22880-4B93-754D-9213-68DE4C17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B11070C-81F8-0A4F-A81D-8C3C22892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3C53577-1831-364C-B339-4121968BB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F9CBA5D-DA04-1849-97A2-5E156B619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F1125EA-E670-6D43-9539-E2289A01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0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2AD6D9-F928-4748-9C7F-D4545C80C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D797BF-990E-9A4C-82AC-12AD06F3C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DC4D9D4-E298-6D41-ACED-A11435ED9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17C102D-9E12-A244-9FD1-B8C9B6279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AFE2BCB-F3E8-8549-B6D4-F6040A561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39549C6-C80B-BD44-8EF9-A19E907A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2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EA8641-4386-D644-912C-5AF5E240C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003CA97-F6C8-4A4C-9811-B27526619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428443A-4B63-D44B-992D-A5333C631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B6EDAA3-A02E-E244-A6F8-31DA5C48F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625C399-2052-374A-9A63-FF2581D9C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A599785-4F03-0646-859D-A5B1A395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AE386FC-4B01-3D4A-B5E6-A4445E72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9F0E8DD-4FFE-6540-8032-73316B86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23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5899AE-DFEB-5545-9F33-6F738A85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2BBC704-A814-5E4D-A194-EEDA752CF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A0140CA-3C42-9F41-BAF5-D4C41D47C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7086D94-F459-FE40-9093-8A1D3E43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0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7A9ACC7-829A-7F4D-8420-A762D036E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FBBF79B-F213-0A4F-B7FB-1DCDEC57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052EC9E-99E7-9841-A360-BDDEE513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7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0A10A2-F9B0-F344-8BC8-7A00229D2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A868DF-34E6-1848-983C-F5D0F4A4A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76E3DE5-437D-434F-8910-AA8A3F1F1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F5DF4B7-6C2B-2B48-A238-F0117720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6EF2281-1ABA-7342-8F35-F0F2D6461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6AACA73-B098-A443-86E5-3593BAFE8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2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CBEB41-F32F-6449-BD04-263892C29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AD7B342-A149-9E4F-B5C0-EBE269660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7034AEB-C9CB-5641-A86A-8CE4D74CA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CF1E772-D352-3342-8861-BDE00833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A5059-1DE0-404B-897B-61566106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EC9B585-298C-9142-B3E4-9683821FD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7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FA3C14F-9E83-204C-93F3-4A106E79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2192E8A-1958-E54D-9F03-ABB935DE7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325D930-3387-4845-B851-27EB48A50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29F64-CD52-9145-B05C-AB9DB2C6669A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B233A07-F101-A046-B90E-4F3B57476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864A47E-8A61-6845-AFEE-CDA6D79ED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2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21C01040-A5E5-5440-BE0E-83D695C5AF7C}"/>
              </a:ext>
            </a:extLst>
          </p:cNvPr>
          <p:cNvGrpSpPr/>
          <p:nvPr/>
        </p:nvGrpSpPr>
        <p:grpSpPr>
          <a:xfrm>
            <a:off x="3268749" y="359687"/>
            <a:ext cx="4911157" cy="4438131"/>
            <a:chOff x="3268749" y="359687"/>
            <a:chExt cx="4911157" cy="4438131"/>
          </a:xfrm>
        </p:grpSpPr>
        <p:sp>
          <p:nvSpPr>
            <p:cNvPr id="4" name="Donut 3">
              <a:extLst>
                <a:ext uri="{FF2B5EF4-FFF2-40B4-BE49-F238E27FC236}">
                  <a16:creationId xmlns="" xmlns:a16="http://schemas.microsoft.com/office/drawing/2014/main" id="{3B2A361F-FDE3-7349-9868-C5FD2DECD6F0}"/>
                </a:ext>
              </a:extLst>
            </p:cNvPr>
            <p:cNvSpPr/>
            <p:nvPr/>
          </p:nvSpPr>
          <p:spPr>
            <a:xfrm>
              <a:off x="5115882" y="1407508"/>
              <a:ext cx="785192" cy="785192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Donut 9">
              <a:extLst>
                <a:ext uri="{FF2B5EF4-FFF2-40B4-BE49-F238E27FC236}">
                  <a16:creationId xmlns="" xmlns:a16="http://schemas.microsoft.com/office/drawing/2014/main" id="{BDE35D79-7A44-0147-9C60-C169BA20B071}"/>
                </a:ext>
              </a:extLst>
            </p:cNvPr>
            <p:cNvSpPr/>
            <p:nvPr/>
          </p:nvSpPr>
          <p:spPr>
            <a:xfrm>
              <a:off x="6676868" y="1544007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Donut 11">
              <a:extLst>
                <a:ext uri="{FF2B5EF4-FFF2-40B4-BE49-F238E27FC236}">
                  <a16:creationId xmlns="" xmlns:a16="http://schemas.microsoft.com/office/drawing/2014/main" id="{E56352FB-83ED-8E41-A2BB-E276C56457E6}"/>
                </a:ext>
              </a:extLst>
            </p:cNvPr>
            <p:cNvSpPr/>
            <p:nvPr/>
          </p:nvSpPr>
          <p:spPr>
            <a:xfrm>
              <a:off x="3839818" y="1957106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Donut 13">
              <a:extLst>
                <a:ext uri="{FF2B5EF4-FFF2-40B4-BE49-F238E27FC236}">
                  <a16:creationId xmlns="" xmlns:a16="http://schemas.microsoft.com/office/drawing/2014/main" id="{89D72E26-3D0E-F247-A940-D093C75917A9}"/>
                </a:ext>
              </a:extLst>
            </p:cNvPr>
            <p:cNvSpPr/>
            <p:nvPr/>
          </p:nvSpPr>
          <p:spPr>
            <a:xfrm>
              <a:off x="3839818" y="1157373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65348E9C-5E39-C74F-8639-A4E368B71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3474" y="1589855"/>
              <a:ext cx="434284" cy="413099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8803E842-7FB6-6F44-A22E-C3CA6FD7E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2615" y="2130106"/>
              <a:ext cx="256088" cy="18779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="" xmlns:a16="http://schemas.microsoft.com/office/drawing/2014/main" id="{303227FF-CA43-ED43-AA6E-589BBC9A9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1049" y="1657643"/>
              <a:ext cx="307305" cy="27316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="" xmlns:a16="http://schemas.microsoft.com/office/drawing/2014/main" id="{28D04A45-750D-5149-A269-373E9B556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45237" y="1288376"/>
              <a:ext cx="315841" cy="281696"/>
            </a:xfrm>
            <a:prstGeom prst="rect">
              <a:avLst/>
            </a:prstGeom>
          </p:spPr>
        </p:pic>
        <p:cxnSp>
          <p:nvCxnSpPr>
            <p:cNvPr id="24" name="Straight Arrow Connector 23">
              <a:extLst>
                <a:ext uri="{FF2B5EF4-FFF2-40B4-BE49-F238E27FC236}">
                  <a16:creationId xmlns="" xmlns:a16="http://schemas.microsoft.com/office/drawing/2014/main" id="{B0D28AA1-5104-B849-AF68-A0F380A29D2E}"/>
                </a:ext>
              </a:extLst>
            </p:cNvPr>
            <p:cNvCxnSpPr/>
            <p:nvPr/>
          </p:nvCxnSpPr>
          <p:spPr>
            <a:xfrm>
              <a:off x="7273216" y="1702097"/>
              <a:ext cx="9066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="" xmlns:a16="http://schemas.microsoft.com/office/drawing/2014/main" id="{CD795BB4-ABBB-A64E-895F-0481BBE8E4EA}"/>
                </a:ext>
              </a:extLst>
            </p:cNvPr>
            <p:cNvCxnSpPr>
              <a:cxnSpLocks/>
            </p:cNvCxnSpPr>
            <p:nvPr/>
          </p:nvCxnSpPr>
          <p:spPr>
            <a:xfrm>
              <a:off x="7273216" y="1875401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="" xmlns:a16="http://schemas.microsoft.com/office/drawing/2014/main" id="{6F1AA03E-031D-8848-99C0-5A36AF0E5605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1317695"/>
              <a:ext cx="4494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="" xmlns:a16="http://schemas.microsoft.com/office/drawing/2014/main" id="{79B7509F-94D0-C044-9DC2-A554B9DB4C67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1490999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="" xmlns:a16="http://schemas.microsoft.com/office/drawing/2014/main" id="{B64B615A-337A-E447-8F57-6F1155594D20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2144600"/>
              <a:ext cx="4494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="" xmlns:a16="http://schemas.microsoft.com/office/drawing/2014/main" id="{9CF84DCC-C72A-C348-8EC1-3A9D17DF0926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2317904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="" xmlns:a16="http://schemas.microsoft.com/office/drawing/2014/main" id="{F1E7A251-AD40-E846-8C3D-087F623E8345}"/>
                </a:ext>
              </a:extLst>
            </p:cNvPr>
            <p:cNvCxnSpPr>
              <a:cxnSpLocks/>
            </p:cNvCxnSpPr>
            <p:nvPr/>
          </p:nvCxnSpPr>
          <p:spPr>
            <a:xfrm>
              <a:off x="5268574" y="1288376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32233D15-47D3-4143-B8F5-40394DF42E51}"/>
                </a:ext>
              </a:extLst>
            </p:cNvPr>
            <p:cNvSpPr txBox="1"/>
            <p:nvPr/>
          </p:nvSpPr>
          <p:spPr>
            <a:xfrm>
              <a:off x="7033837" y="4431475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spin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92F3D126-75F9-8E47-ACC8-6DE8CE351B10}"/>
                </a:ext>
              </a:extLst>
            </p:cNvPr>
            <p:cNvSpPr txBox="1"/>
            <p:nvPr/>
          </p:nvSpPr>
          <p:spPr>
            <a:xfrm>
              <a:off x="7011316" y="4231204"/>
              <a:ext cx="11685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momentum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="" xmlns:a16="http://schemas.microsoft.com/office/drawing/2014/main" id="{D129C510-0E92-F748-95B7-D3290C7F5292}"/>
                </a:ext>
              </a:extLst>
            </p:cNvPr>
            <p:cNvCxnSpPr>
              <a:stCxn id="4" idx="6"/>
              <a:endCxn id="10" idx="2"/>
            </p:cNvCxnSpPr>
            <p:nvPr/>
          </p:nvCxnSpPr>
          <p:spPr>
            <a:xfrm flipV="1">
              <a:off x="5901074" y="1794142"/>
              <a:ext cx="775794" cy="596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="" xmlns:a16="http://schemas.microsoft.com/office/drawing/2014/main" id="{6A37E265-7C1D-4E42-8DE5-F1525A585474}"/>
                </a:ext>
              </a:extLst>
            </p:cNvPr>
            <p:cNvCxnSpPr>
              <a:stCxn id="4" idx="2"/>
              <a:endCxn id="14" idx="6"/>
            </p:cNvCxnSpPr>
            <p:nvPr/>
          </p:nvCxnSpPr>
          <p:spPr>
            <a:xfrm flipH="1" flipV="1">
              <a:off x="4340088" y="1407508"/>
              <a:ext cx="775794" cy="39259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="" xmlns:a16="http://schemas.microsoft.com/office/drawing/2014/main" id="{01B65FEC-66A0-E54A-A1A9-01441382ADA4}"/>
                </a:ext>
              </a:extLst>
            </p:cNvPr>
            <p:cNvCxnSpPr>
              <a:stCxn id="4" idx="2"/>
              <a:endCxn id="12" idx="6"/>
            </p:cNvCxnSpPr>
            <p:nvPr/>
          </p:nvCxnSpPr>
          <p:spPr>
            <a:xfrm flipH="1">
              <a:off x="4340088" y="1800104"/>
              <a:ext cx="775794" cy="40713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Donut 47">
              <a:extLst>
                <a:ext uri="{FF2B5EF4-FFF2-40B4-BE49-F238E27FC236}">
                  <a16:creationId xmlns="" xmlns:a16="http://schemas.microsoft.com/office/drawing/2014/main" id="{1AD3C458-7283-094D-A4AC-30A8D632277B}"/>
                </a:ext>
              </a:extLst>
            </p:cNvPr>
            <p:cNvSpPr/>
            <p:nvPr/>
          </p:nvSpPr>
          <p:spPr>
            <a:xfrm>
              <a:off x="5115882" y="2886798"/>
              <a:ext cx="785192" cy="785192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Donut 48">
              <a:extLst>
                <a:ext uri="{FF2B5EF4-FFF2-40B4-BE49-F238E27FC236}">
                  <a16:creationId xmlns="" xmlns:a16="http://schemas.microsoft.com/office/drawing/2014/main" id="{54296AC5-4EA6-2E48-B195-3F349430556D}"/>
                </a:ext>
              </a:extLst>
            </p:cNvPr>
            <p:cNvSpPr/>
            <p:nvPr/>
          </p:nvSpPr>
          <p:spPr>
            <a:xfrm>
              <a:off x="5267488" y="4064586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Donut 49">
              <a:extLst>
                <a:ext uri="{FF2B5EF4-FFF2-40B4-BE49-F238E27FC236}">
                  <a16:creationId xmlns="" xmlns:a16="http://schemas.microsoft.com/office/drawing/2014/main" id="{ECEA39D9-22FF-2142-92DA-F78CCF525516}"/>
                </a:ext>
              </a:extLst>
            </p:cNvPr>
            <p:cNvSpPr/>
            <p:nvPr/>
          </p:nvSpPr>
          <p:spPr>
            <a:xfrm>
              <a:off x="6676868" y="3029259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Donut 50">
              <a:extLst>
                <a:ext uri="{FF2B5EF4-FFF2-40B4-BE49-F238E27FC236}">
                  <a16:creationId xmlns="" xmlns:a16="http://schemas.microsoft.com/office/drawing/2014/main" id="{027D34A4-3CCC-5E4C-8C3B-04AEEFC20D48}"/>
                </a:ext>
              </a:extLst>
            </p:cNvPr>
            <p:cNvSpPr/>
            <p:nvPr/>
          </p:nvSpPr>
          <p:spPr>
            <a:xfrm>
              <a:off x="3839818" y="3035414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52" name="Picture 51">
              <a:extLst>
                <a:ext uri="{FF2B5EF4-FFF2-40B4-BE49-F238E27FC236}">
                  <a16:creationId xmlns="" xmlns:a16="http://schemas.microsoft.com/office/drawing/2014/main" id="{5D3188FF-EB25-4542-9B0E-F071C76D5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3474" y="3069145"/>
              <a:ext cx="434284" cy="413099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="" xmlns:a16="http://schemas.microsoft.com/office/drawing/2014/main" id="{E80586E2-8A21-B44A-B2A6-E2A37289C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2615" y="3202259"/>
              <a:ext cx="256088" cy="187798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10C0DB48-7DBA-884E-BE90-9CC62393E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1669" y="4178222"/>
              <a:ext cx="307305" cy="273160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="" xmlns:a16="http://schemas.microsoft.com/office/drawing/2014/main" id="{B4AE2BC6-738E-E543-8EFA-CBB71B892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71250" y="3166417"/>
              <a:ext cx="315841" cy="281696"/>
            </a:xfrm>
            <a:prstGeom prst="rect">
              <a:avLst/>
            </a:prstGeom>
          </p:spPr>
        </p:pic>
        <p:cxnSp>
          <p:nvCxnSpPr>
            <p:cNvPr id="57" name="Straight Arrow Connector 56">
              <a:extLst>
                <a:ext uri="{FF2B5EF4-FFF2-40B4-BE49-F238E27FC236}">
                  <a16:creationId xmlns="" xmlns:a16="http://schemas.microsoft.com/office/drawing/2014/main" id="{B7E0628D-3896-0D40-8C0F-2A2C37242174}"/>
                </a:ext>
              </a:extLst>
            </p:cNvPr>
            <p:cNvCxnSpPr>
              <a:cxnSpLocks/>
            </p:cNvCxnSpPr>
            <p:nvPr/>
          </p:nvCxnSpPr>
          <p:spPr>
            <a:xfrm>
              <a:off x="5318270" y="4727284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="" xmlns:a16="http://schemas.microsoft.com/office/drawing/2014/main" id="{A8ACF2FB-D778-3646-84C4-C402FC592721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3195736"/>
              <a:ext cx="4494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="" xmlns:a16="http://schemas.microsoft.com/office/drawing/2014/main" id="{E424E677-519B-644C-852E-DAFC1041F8F9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3369040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="" xmlns:a16="http://schemas.microsoft.com/office/drawing/2014/main" id="{CC702EAB-6327-3548-9BA5-19449AE977CC}"/>
                </a:ext>
              </a:extLst>
            </p:cNvPr>
            <p:cNvCxnSpPr>
              <a:cxnSpLocks/>
            </p:cNvCxnSpPr>
            <p:nvPr/>
          </p:nvCxnSpPr>
          <p:spPr>
            <a:xfrm>
              <a:off x="7273216" y="3216753"/>
              <a:ext cx="4494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="" xmlns:a16="http://schemas.microsoft.com/office/drawing/2014/main" id="{0E175693-96D0-5548-87EF-74C7A77A63D4}"/>
                </a:ext>
              </a:extLst>
            </p:cNvPr>
            <p:cNvCxnSpPr>
              <a:cxnSpLocks/>
            </p:cNvCxnSpPr>
            <p:nvPr/>
          </p:nvCxnSpPr>
          <p:spPr>
            <a:xfrm>
              <a:off x="7273216" y="3390057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="" xmlns:a16="http://schemas.microsoft.com/office/drawing/2014/main" id="{F787A27D-C2A6-494E-9E42-2C8E021EA6BA}"/>
                </a:ext>
              </a:extLst>
            </p:cNvPr>
            <p:cNvCxnSpPr>
              <a:cxnSpLocks/>
            </p:cNvCxnSpPr>
            <p:nvPr/>
          </p:nvCxnSpPr>
          <p:spPr>
            <a:xfrm>
              <a:off x="5278514" y="2765905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="" xmlns:a16="http://schemas.microsoft.com/office/drawing/2014/main" id="{665894B1-601F-B54F-B53B-D7434ED7704F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5508478" y="3671990"/>
              <a:ext cx="9145" cy="39259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="" xmlns:a16="http://schemas.microsoft.com/office/drawing/2014/main" id="{8D00B99C-A25A-0544-9CCC-62BED27C14E3}"/>
                </a:ext>
              </a:extLst>
            </p:cNvPr>
            <p:cNvCxnSpPr>
              <a:cxnSpLocks/>
              <a:stCxn id="48" idx="2"/>
              <a:endCxn id="51" idx="6"/>
            </p:cNvCxnSpPr>
            <p:nvPr/>
          </p:nvCxnSpPr>
          <p:spPr>
            <a:xfrm flipH="1">
              <a:off x="4340088" y="3279394"/>
              <a:ext cx="775794" cy="615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="" xmlns:a16="http://schemas.microsoft.com/office/drawing/2014/main" id="{9897DA5B-3CCB-0745-A483-551471B7CE67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5901074" y="3279394"/>
              <a:ext cx="7757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08D6A736-4169-4F4B-A504-8B317B727C73}"/>
                </a:ext>
              </a:extLst>
            </p:cNvPr>
            <p:cNvSpPr txBox="1"/>
            <p:nvPr/>
          </p:nvSpPr>
          <p:spPr>
            <a:xfrm>
              <a:off x="3268749" y="359687"/>
              <a:ext cx="44886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Muon decay in the rest frame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="" xmlns:a16="http://schemas.microsoft.com/office/drawing/2014/main" id="{D894C924-CCB7-294F-92D3-516C5963A38F}"/>
                </a:ext>
              </a:extLst>
            </p:cNvPr>
            <p:cNvCxnSpPr>
              <a:cxnSpLocks/>
            </p:cNvCxnSpPr>
            <p:nvPr/>
          </p:nvCxnSpPr>
          <p:spPr>
            <a:xfrm>
              <a:off x="6550082" y="4431475"/>
              <a:ext cx="4494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="" xmlns:a16="http://schemas.microsoft.com/office/drawing/2014/main" id="{643ADA86-9B33-E942-973D-84EF8B397DA7}"/>
                </a:ext>
              </a:extLst>
            </p:cNvPr>
            <p:cNvCxnSpPr>
              <a:cxnSpLocks/>
            </p:cNvCxnSpPr>
            <p:nvPr/>
          </p:nvCxnSpPr>
          <p:spPr>
            <a:xfrm>
              <a:off x="6550082" y="4604779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="" xmlns:a16="http://schemas.microsoft.com/office/drawing/2014/main" id="{0706AB93-4F5E-9F46-B494-FAA5B69D424F}"/>
                </a:ext>
              </a:extLst>
            </p:cNvPr>
            <p:cNvSpPr/>
            <p:nvPr/>
          </p:nvSpPr>
          <p:spPr>
            <a:xfrm>
              <a:off x="6418636" y="4231204"/>
              <a:ext cx="1761269" cy="56661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977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BCC420A2-DA9C-7942-B39C-D09C4F5EA55A}"/>
              </a:ext>
            </a:extLst>
          </p:cNvPr>
          <p:cNvGrpSpPr/>
          <p:nvPr/>
        </p:nvGrpSpPr>
        <p:grpSpPr>
          <a:xfrm>
            <a:off x="3557830" y="1800161"/>
            <a:ext cx="2515607" cy="2521318"/>
            <a:chOff x="3557830" y="1800161"/>
            <a:chExt cx="2515607" cy="2521318"/>
          </a:xfrm>
        </p:grpSpPr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39360EB3-2F94-A44A-B39F-9DB160370D7A}"/>
                </a:ext>
              </a:extLst>
            </p:cNvPr>
            <p:cNvCxnSpPr/>
            <p:nvPr/>
          </p:nvCxnSpPr>
          <p:spPr>
            <a:xfrm>
              <a:off x="4659682" y="2116899"/>
              <a:ext cx="0" cy="220458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="" xmlns:a16="http://schemas.microsoft.com/office/drawing/2014/main" id="{853E8DA6-DA6D-6C46-BFE7-416FBF17C8C7}"/>
                </a:ext>
              </a:extLst>
            </p:cNvPr>
            <p:cNvCxnSpPr>
              <a:cxnSpLocks/>
            </p:cNvCxnSpPr>
            <p:nvPr/>
          </p:nvCxnSpPr>
          <p:spPr>
            <a:xfrm>
              <a:off x="3557830" y="3196589"/>
              <a:ext cx="220370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="" xmlns:a16="http://schemas.microsoft.com/office/drawing/2014/main" id="{CF5C9E10-448B-F945-BDB2-68260461DD67}"/>
                </a:ext>
              </a:extLst>
            </p:cNvPr>
            <p:cNvCxnSpPr/>
            <p:nvPr/>
          </p:nvCxnSpPr>
          <p:spPr>
            <a:xfrm flipV="1">
              <a:off x="4659682" y="2892056"/>
              <a:ext cx="603434" cy="304533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FFC39BBD-2C9F-A441-B982-D45EDEFFB0E5}"/>
                </a:ext>
              </a:extLst>
            </p:cNvPr>
            <p:cNvSpPr txBox="1"/>
            <p:nvPr/>
          </p:nvSpPr>
          <p:spPr>
            <a:xfrm>
              <a:off x="5643511" y="240092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⍵</a:t>
              </a:r>
              <a:r>
                <a:rPr lang="en-US" baseline="-25000" dirty="0"/>
                <a:t>∥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6E340A3D-9611-684E-B25B-F9AB12BDD1D4}"/>
                </a:ext>
              </a:extLst>
            </p:cNvPr>
            <p:cNvSpPr txBox="1"/>
            <p:nvPr/>
          </p:nvSpPr>
          <p:spPr>
            <a:xfrm>
              <a:off x="4997548" y="2566359"/>
              <a:ext cx="308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β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="" xmlns:a16="http://schemas.microsoft.com/office/drawing/2014/main" id="{735FC0BE-6106-9543-A10D-686E0BE6FB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5646" y="2662151"/>
              <a:ext cx="413029" cy="208443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="" xmlns:a16="http://schemas.microsoft.com/office/drawing/2014/main" id="{F8024A55-957A-0D40-B26F-ABA50E186F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56842" y="2261976"/>
              <a:ext cx="592441" cy="934313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16D3F9D4-E5F7-6B4D-A03D-0AA606EE74AB}"/>
                </a:ext>
              </a:extLst>
            </p:cNvPr>
            <p:cNvSpPr txBox="1"/>
            <p:nvPr/>
          </p:nvSpPr>
          <p:spPr>
            <a:xfrm>
              <a:off x="3816414" y="1954686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⍵</a:t>
              </a:r>
              <a:r>
                <a:rPr lang="en-US" baseline="-25000" dirty="0"/>
                <a:t>⟂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8B25EDDD-F275-834A-AA71-146F0B514D87}"/>
                </a:ext>
              </a:extLst>
            </p:cNvPr>
            <p:cNvSpPr txBox="1"/>
            <p:nvPr/>
          </p:nvSpPr>
          <p:spPr>
            <a:xfrm>
              <a:off x="5718675" y="3011623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F447B65D-C5AF-DB48-A22C-6A80F0DBED91}"/>
                </a:ext>
              </a:extLst>
            </p:cNvPr>
            <p:cNvSpPr txBox="1"/>
            <p:nvPr/>
          </p:nvSpPr>
          <p:spPr>
            <a:xfrm>
              <a:off x="4503249" y="1800161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20" name="Arc 19">
              <a:extLst>
                <a:ext uri="{FF2B5EF4-FFF2-40B4-BE49-F238E27FC236}">
                  <a16:creationId xmlns="" xmlns:a16="http://schemas.microsoft.com/office/drawing/2014/main" id="{2A1C4EA9-9F3E-6C4D-A9D7-CC767EFDC316}"/>
                </a:ext>
              </a:extLst>
            </p:cNvPr>
            <p:cNvSpPr/>
            <p:nvPr/>
          </p:nvSpPr>
          <p:spPr>
            <a:xfrm>
              <a:off x="4991492" y="2944839"/>
              <a:ext cx="179539" cy="524475"/>
            </a:xfrm>
            <a:prstGeom prst="arc">
              <a:avLst>
                <a:gd name="adj1" fmla="val 16695900"/>
                <a:gd name="adj2" fmla="val 0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6906D6A8-C6DC-7E42-B6AC-74F70CA0B1F4}"/>
                </a:ext>
              </a:extLst>
            </p:cNvPr>
            <p:cNvSpPr txBox="1"/>
            <p:nvPr/>
          </p:nvSpPr>
          <p:spPr>
            <a:xfrm>
              <a:off x="5138705" y="287059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ᴪ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3120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429000" y="1145893"/>
            <a:ext cx="2099683" cy="3680750"/>
            <a:chOff x="3429000" y="1122743"/>
            <a:chExt cx="2099683" cy="36807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9594DC97-7FD9-6C4C-AA8C-A206E9FDE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300000">
              <a:off x="3429000" y="2339786"/>
              <a:ext cx="1974164" cy="216712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437447" y="2453831"/>
              <a:ext cx="4154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U</a:t>
              </a:r>
              <a:endParaRPr lang="en-US" sz="28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40435" y="2453831"/>
              <a:ext cx="388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V</a:t>
              </a:r>
              <a:endParaRPr lang="en-US" sz="2800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4462382" y="1122743"/>
              <a:ext cx="0" cy="368075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3975225" y="1375489"/>
              <a:ext cx="1512091" cy="296694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>
              <a:off x="3529907" y="1856966"/>
              <a:ext cx="1864949" cy="1425226"/>
            </a:xfrm>
            <a:prstGeom prst="arc">
              <a:avLst>
                <a:gd name="adj1" fmla="val 16200000"/>
                <a:gd name="adj2" fmla="val 19329949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11912" y="1511599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7.5°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173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534081" y="1111169"/>
            <a:ext cx="5539710" cy="3221138"/>
            <a:chOff x="1534081" y="1111169"/>
            <a:chExt cx="5539710" cy="322113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4081" y="1111169"/>
              <a:ext cx="5539710" cy="322113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794077" y="3962975"/>
              <a:ext cx="4269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Straws: 32 ----------------------------------------- 1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5645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578764" y="987552"/>
            <a:ext cx="2569308" cy="3959352"/>
            <a:chOff x="2578764" y="987552"/>
            <a:chExt cx="2569308" cy="3959352"/>
          </a:xfrm>
        </p:grpSpPr>
        <p:sp>
          <p:nvSpPr>
            <p:cNvPr id="2" name="Rectangle 1"/>
            <p:cNvSpPr/>
            <p:nvPr/>
          </p:nvSpPr>
          <p:spPr>
            <a:xfrm>
              <a:off x="2578764" y="987552"/>
              <a:ext cx="2569308" cy="3959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="" xmlns:a16="http://schemas.microsoft.com/office/drawing/2014/main" id="{2E17FE61-10C3-E64B-ABB3-5FFD969093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3312"/>
            <a:stretch/>
          </p:blipFill>
          <p:spPr>
            <a:xfrm>
              <a:off x="2578764" y="1648825"/>
              <a:ext cx="2433644" cy="2962297"/>
            </a:xfrm>
            <a:prstGeom prst="rect">
              <a:avLst/>
            </a:prstGeom>
          </p:spPr>
        </p:pic>
        <p:sp>
          <p:nvSpPr>
            <p:cNvPr id="5" name="Donut 4">
              <a:extLst>
                <a:ext uri="{FF2B5EF4-FFF2-40B4-BE49-F238E27FC236}">
                  <a16:creationId xmlns="" xmlns:a16="http://schemas.microsoft.com/office/drawing/2014/main" id="{A05B1990-5D9B-6044-AC97-F08B64FB7307}"/>
                </a:ext>
              </a:extLst>
            </p:cNvPr>
            <p:cNvSpPr/>
            <p:nvPr/>
          </p:nvSpPr>
          <p:spPr>
            <a:xfrm>
              <a:off x="3544963" y="2044065"/>
              <a:ext cx="261256" cy="261256"/>
            </a:xfrm>
            <a:prstGeom prst="donut">
              <a:avLst>
                <a:gd name="adj" fmla="val 793"/>
              </a:avLst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Donut 5">
              <a:extLst>
                <a:ext uri="{FF2B5EF4-FFF2-40B4-BE49-F238E27FC236}">
                  <a16:creationId xmlns="" xmlns:a16="http://schemas.microsoft.com/office/drawing/2014/main" id="{E87D4265-32C9-8641-9224-27CBAEBBC555}"/>
                </a:ext>
              </a:extLst>
            </p:cNvPr>
            <p:cNvSpPr/>
            <p:nvPr/>
          </p:nvSpPr>
          <p:spPr>
            <a:xfrm>
              <a:off x="3815380" y="4058910"/>
              <a:ext cx="170213" cy="170213"/>
            </a:xfrm>
            <a:prstGeom prst="donut">
              <a:avLst>
                <a:gd name="adj" fmla="val 793"/>
              </a:avLst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Donut 6">
              <a:extLst>
                <a:ext uri="{FF2B5EF4-FFF2-40B4-BE49-F238E27FC236}">
                  <a16:creationId xmlns="" xmlns:a16="http://schemas.microsoft.com/office/drawing/2014/main" id="{94E5F9FB-A235-5A4B-ACA8-09116E31D8B2}"/>
                </a:ext>
              </a:extLst>
            </p:cNvPr>
            <p:cNvSpPr/>
            <p:nvPr/>
          </p:nvSpPr>
          <p:spPr>
            <a:xfrm>
              <a:off x="3547223" y="3612032"/>
              <a:ext cx="261256" cy="261256"/>
            </a:xfrm>
            <a:prstGeom prst="donut">
              <a:avLst>
                <a:gd name="adj" fmla="val 793"/>
              </a:avLst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Donut 7">
              <a:extLst>
                <a:ext uri="{FF2B5EF4-FFF2-40B4-BE49-F238E27FC236}">
                  <a16:creationId xmlns="" xmlns:a16="http://schemas.microsoft.com/office/drawing/2014/main" id="{A8505250-A9B4-8441-82AA-79C65E428040}"/>
                </a:ext>
              </a:extLst>
            </p:cNvPr>
            <p:cNvSpPr/>
            <p:nvPr/>
          </p:nvSpPr>
          <p:spPr>
            <a:xfrm>
              <a:off x="3801529" y="2489386"/>
              <a:ext cx="170213" cy="170213"/>
            </a:xfrm>
            <a:prstGeom prst="donut">
              <a:avLst>
                <a:gd name="adj" fmla="val 793"/>
              </a:avLst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3813874" y="1389888"/>
              <a:ext cx="0" cy="3364992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355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6223909" y="3301222"/>
            <a:ext cx="5287783" cy="2704000"/>
            <a:chOff x="6223909" y="3301222"/>
            <a:chExt cx="5287783" cy="2704000"/>
          </a:xfrm>
        </p:grpSpPr>
        <p:pic>
          <p:nvPicPr>
            <p:cNvPr id="4" name="Content Placeholder 6">
              <a:extLst>
                <a:ext uri="{FF2B5EF4-FFF2-40B4-BE49-F238E27FC236}">
                  <a16:creationId xmlns="" xmlns:a16="http://schemas.microsoft.com/office/drawing/2014/main" id="{B5FBF01F-5A46-AE45-A386-1197E9C842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860"/>
            <a:stretch/>
          </p:blipFill>
          <p:spPr>
            <a:xfrm>
              <a:off x="6223909" y="3301222"/>
              <a:ext cx="5163632" cy="2704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7C96A7DC-9E77-1440-A26F-E69E8E484244}"/>
                </a:ext>
              </a:extLst>
            </p:cNvPr>
            <p:cNvSpPr txBox="1"/>
            <p:nvPr/>
          </p:nvSpPr>
          <p:spPr>
            <a:xfrm>
              <a:off x="7497443" y="4222673"/>
              <a:ext cx="11719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Tracker region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B35BD146-CF53-6741-A6CA-F9917A9B6AB2}"/>
                </a:ext>
              </a:extLst>
            </p:cNvPr>
            <p:cNvSpPr txBox="1"/>
            <p:nvPr/>
          </p:nvSpPr>
          <p:spPr>
            <a:xfrm rot="16200000">
              <a:off x="10992639" y="4352409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r>
                <a:rPr lang="en-US" baseline="-25000" dirty="0"/>
                <a:t>r</a:t>
              </a:r>
              <a:r>
                <a:rPr lang="en-US" dirty="0" smtClean="0"/>
                <a:t> (T)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8608414" y="4409290"/>
              <a:ext cx="284984" cy="284984"/>
            </a:xfrm>
            <a:prstGeom prst="ellipse">
              <a:avLst/>
            </a:prstGeom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aseline="30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587691" y="4374718"/>
              <a:ext cx="3642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chemeClr val="bg1"/>
                  </a:solidFill>
                </a:rPr>
                <a:t>μ</a:t>
              </a:r>
              <a:r>
                <a:rPr lang="en-US" sz="1600" baseline="30000" dirty="0" smtClean="0">
                  <a:solidFill>
                    <a:schemeClr val="bg1"/>
                  </a:solidFill>
                </a:rPr>
                <a:t>+</a:t>
              </a:r>
              <a:endParaRPr lang="en-US" sz="1600" baseline="3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65245" y="3300412"/>
            <a:ext cx="5336580" cy="2703999"/>
            <a:chOff x="365245" y="3300412"/>
            <a:chExt cx="5336580" cy="2703999"/>
          </a:xfrm>
        </p:grpSpPr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E0BBAB1D-27A1-D444-B305-BB3992CA67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860"/>
            <a:stretch/>
          </p:blipFill>
          <p:spPr>
            <a:xfrm>
              <a:off x="365245" y="3300412"/>
              <a:ext cx="5165308" cy="270399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7C96A7DC-9E77-1440-A26F-E69E8E484244}"/>
                </a:ext>
              </a:extLst>
            </p:cNvPr>
            <p:cNvSpPr txBox="1"/>
            <p:nvPr/>
          </p:nvSpPr>
          <p:spPr>
            <a:xfrm>
              <a:off x="1704584" y="4225003"/>
              <a:ext cx="10436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Tracker region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B35BD146-CF53-6741-A6CA-F9917A9B6AB2}"/>
                </a:ext>
              </a:extLst>
            </p:cNvPr>
            <p:cNvSpPr txBox="1"/>
            <p:nvPr/>
          </p:nvSpPr>
          <p:spPr>
            <a:xfrm rot="16200000">
              <a:off x="5175783" y="4352408"/>
              <a:ext cx="682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r>
                <a:rPr lang="en-US" baseline="-25000" dirty="0" smtClean="0"/>
                <a:t>y</a:t>
              </a:r>
              <a:r>
                <a:rPr lang="en-US" dirty="0" smtClean="0"/>
                <a:t> (T)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73866" y="5143975"/>
              <a:ext cx="1157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1.45 T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220784" y="5100558"/>
              <a:ext cx="0" cy="4127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2792362" y="4416483"/>
              <a:ext cx="284984" cy="284984"/>
            </a:xfrm>
            <a:prstGeom prst="ellipse">
              <a:avLst/>
            </a:prstGeom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aseline="30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67590" y="4381911"/>
              <a:ext cx="3642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chemeClr val="bg1"/>
                  </a:solidFill>
                </a:rPr>
                <a:t>μ</a:t>
              </a:r>
              <a:r>
                <a:rPr lang="en-US" sz="1600" baseline="30000" dirty="0" smtClean="0">
                  <a:solidFill>
                    <a:schemeClr val="bg1"/>
                  </a:solidFill>
                </a:rPr>
                <a:t>+</a:t>
              </a:r>
              <a:endParaRPr lang="en-US" sz="1600" baseline="30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743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8755871" y="2950246"/>
            <a:ext cx="0" cy="3262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65245" y="4543488"/>
            <a:ext cx="11364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900435" y="2943950"/>
            <a:ext cx="0" cy="3262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939819" y="2957439"/>
            <a:ext cx="0" cy="3262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84383" y="2951143"/>
            <a:ext cx="0" cy="3262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71663" y="1514475"/>
            <a:ext cx="717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Lines used to line up storage region in previous magnetic field picture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83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54</Words>
  <Application>Microsoft Macintosh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Kinnaird, Nicholas, Brennan</cp:lastModifiedBy>
  <cp:revision>30</cp:revision>
  <cp:lastPrinted>2019-03-13T20:43:52Z</cp:lastPrinted>
  <dcterms:created xsi:type="dcterms:W3CDTF">2019-03-13T19:31:22Z</dcterms:created>
  <dcterms:modified xsi:type="dcterms:W3CDTF">2019-04-25T14:04:42Z</dcterms:modified>
</cp:coreProperties>
</file>