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3A3A3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88"/>
  </p:normalViewPr>
  <p:slideViewPr>
    <p:cSldViewPr snapToGrid="0" snapToObjects="1">
      <p:cViewPr varScale="1">
        <p:scale>
          <a:sx n="118" d="100"/>
          <a:sy n="118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B378-B3A7-634A-B891-3FD0CA99752F}" type="datetimeFigureOut">
              <a:rPr lang="en-US" smtClean="0"/>
              <a:t>4/24/17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r="4810"/>
          <a:stretch/>
        </p:blipFill>
        <p:spPr>
          <a:xfrm>
            <a:off x="1873187" y="274345"/>
            <a:ext cx="8575829" cy="627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9014" y="0"/>
            <a:ext cx="6933460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2625" y="5305271"/>
            <a:ext cx="7864135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2260" y="6116714"/>
            <a:ext cx="2994734" cy="70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9778" y="1517219"/>
            <a:ext cx="3142695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1161" y="4663860"/>
            <a:ext cx="2771312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708" y="2272682"/>
            <a:ext cx="6465915" cy="375969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420000">
            <a:off x="2964296" y="2769411"/>
            <a:ext cx="1216241" cy="2689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420000" flipH="1">
            <a:off x="2964296" y="2769411"/>
            <a:ext cx="1216241" cy="2689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249774" y="2721703"/>
            <a:ext cx="870857" cy="281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>
            <a:off x="1249773" y="2721703"/>
            <a:ext cx="870857" cy="2818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>
            <a:off x="5644463" y="2033620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  <a:endCxn id="13" idx="5"/>
          </p:cNvCxnSpPr>
          <p:nvPr/>
        </p:nvCxnSpPr>
        <p:spPr>
          <a:xfrm>
            <a:off x="5692288" y="2081445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7844" y="1664157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81642" y="2227008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81642" y="1317720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698892" y="2081183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4312" y="946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73688" y="20465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673387" y="2320245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straw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88665" y="2335992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straw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0" y="449081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339707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25143" y="576943"/>
            <a:ext cx="22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Tracker System</a:t>
            </a:r>
            <a:endParaRPr lang="en-US" dirty="0"/>
          </a:p>
        </p:txBody>
      </p:sp>
      <p:sp>
        <p:nvSpPr>
          <p:cNvPr id="36" name="Donut 35"/>
          <p:cNvSpPr/>
          <p:nvPr/>
        </p:nvSpPr>
        <p:spPr>
          <a:xfrm>
            <a:off x="9813012" y="2042073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60837" y="2089898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6393" y="1672610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567072" y="2235461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45001" y="1326173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9867441" y="2089636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96563" y="9318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594995" y="17837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94995" y="576943"/>
            <a:ext cx="29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System (is this right?)</a:t>
            </a:r>
            <a:endParaRPr lang="en-US" dirty="0"/>
          </a:p>
        </p:txBody>
      </p:sp>
      <p:sp>
        <p:nvSpPr>
          <p:cNvPr id="45" name="Donut 44"/>
          <p:cNvSpPr/>
          <p:nvPr/>
        </p:nvSpPr>
        <p:spPr>
          <a:xfrm>
            <a:off x="1504831" y="3647765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1552656" y="3695590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518212" y="3278302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1559260" y="3695328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967" y="770846"/>
            <a:ext cx="7607369" cy="4987925"/>
          </a:xfrm>
        </p:spPr>
      </p:pic>
      <p:sp>
        <p:nvSpPr>
          <p:cNvPr id="9" name="Rectangle 8"/>
          <p:cNvSpPr/>
          <p:nvPr/>
        </p:nvSpPr>
        <p:spPr>
          <a:xfrm rot="1419675">
            <a:off x="4967590" y="5558874"/>
            <a:ext cx="658565" cy="2373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7397054">
            <a:off x="3939659" y="2260340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4787" y="874941"/>
            <a:ext cx="42291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 degree” </a:t>
            </a:r>
            <a:r>
              <a:rPr lang="en-US" dirty="0" smtClean="0">
                <a:solidFill>
                  <a:srgbClr val="FF0000"/>
                </a:solidFill>
              </a:rPr>
              <a:t>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7471" y="6033223"/>
            <a:ext cx="4463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“120 degree” </a:t>
            </a:r>
            <a:r>
              <a:rPr lang="en-US" dirty="0" smtClean="0">
                <a:solidFill>
                  <a:srgbClr val="FF0000"/>
                </a:solidFill>
              </a:rPr>
              <a:t>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4340" y="920729"/>
            <a:ext cx="446321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“300 degree” </a:t>
            </a:r>
            <a:r>
              <a:rPr lang="en-US" dirty="0" smtClean="0">
                <a:solidFill>
                  <a:srgbClr val="FF0000"/>
                </a:solidFill>
              </a:rPr>
              <a:t>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6966" y="4876800"/>
            <a:ext cx="522514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1566" y="3041516"/>
            <a:ext cx="478971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1937" y="3518237"/>
            <a:ext cx="478971" cy="127046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3688785" y="3463061"/>
            <a:ext cx="658565" cy="237398"/>
          </a:xfrm>
          <a:prstGeom prst="rect">
            <a:avLst/>
          </a:prstGeom>
          <a:solidFill>
            <a:srgbClr val="0432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12828" y="2414235"/>
            <a:ext cx="610956" cy="2056967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42958" y="3278554"/>
            <a:ext cx="249549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Track fitting code tracker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(planes parallel in X)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658458" y="5730112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1839" y="5360649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95637" y="5923500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095637" y="5014212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307" y="46427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87683" y="57430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9138" y="4273435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Geant</a:t>
            </a:r>
            <a:r>
              <a:rPr lang="en-US" dirty="0" smtClean="0"/>
              <a:t> World System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51114" y="583283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9503" y="629048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(origin at center of ring)</a:t>
            </a: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91751" y="1360213"/>
            <a:ext cx="237399" cy="719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709521" y="1318405"/>
            <a:ext cx="677628" cy="12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935981" y="5800529"/>
            <a:ext cx="310893" cy="322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25074" y="40151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Inflector</a:t>
            </a:r>
            <a:endParaRPr lang="en-US"/>
          </a:p>
        </p:txBody>
      </p:sp>
      <p:sp>
        <p:nvSpPr>
          <p:cNvPr id="75" name="Rectangle 74"/>
          <p:cNvSpPr/>
          <p:nvPr/>
        </p:nvSpPr>
        <p:spPr>
          <a:xfrm rot="1800000">
            <a:off x="7038442" y="1408794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/>
          <p:cNvSpPr/>
          <p:nvPr/>
        </p:nvSpPr>
        <p:spPr>
          <a:xfrm>
            <a:off x="3944042" y="1203459"/>
            <a:ext cx="4713442" cy="4705195"/>
          </a:xfrm>
          <a:prstGeom prst="arc">
            <a:avLst>
              <a:gd name="adj1" fmla="val 6910502"/>
              <a:gd name="adj2" fmla="val 10117131"/>
            </a:avLst>
          </a:prstGeom>
          <a:ln w="38100">
            <a:solidFill>
              <a:srgbClr val="0432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>
            <a:off x="4072967" y="1244273"/>
            <a:ext cx="4540744" cy="4455606"/>
          </a:xfrm>
          <a:prstGeom prst="arc">
            <a:avLst>
              <a:gd name="adj1" fmla="val 11140169"/>
              <a:gd name="adj2" fmla="val 17801017"/>
            </a:avLst>
          </a:prstGeom>
          <a:ln w="38100" cmpd="sng">
            <a:solidFill>
              <a:srgbClr val="0432FF"/>
            </a:solidFill>
            <a:prstDash val="solid"/>
            <a:bevel/>
            <a:headEnd type="triangle"/>
          </a:ln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>
            <a:off x="3974876" y="1118619"/>
            <a:ext cx="4832142" cy="4823687"/>
          </a:xfrm>
          <a:prstGeom prst="arc">
            <a:avLst>
              <a:gd name="adj1" fmla="val 11250197"/>
              <a:gd name="adj2" fmla="val 12625702"/>
            </a:avLst>
          </a:prstGeom>
          <a:ln w="38100">
            <a:solidFill>
              <a:srgbClr val="0432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990043" y="2079672"/>
            <a:ext cx="16948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-105.52 degrees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976750" y="2309581"/>
            <a:ext cx="15778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-15.52 degrees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76767" y="5057234"/>
            <a:ext cx="15073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74.48 degrees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66543" y="53741"/>
            <a:ext cx="677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geometry placement defined in </a:t>
            </a:r>
            <a:r>
              <a:rPr lang="en-US" dirty="0" err="1" smtClean="0"/>
              <a:t>StrawTrackerCadMesh_service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85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2017-04-24T20:09:56Z</dcterms:created>
  <dcterms:modified xsi:type="dcterms:W3CDTF">2017-04-24T21:17:40Z</dcterms:modified>
</cp:coreProperties>
</file>