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3A3A3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/>
    <p:restoredTop sz="94688"/>
  </p:normalViewPr>
  <p:slideViewPr>
    <p:cSldViewPr snapToGrid="0" snapToObjects="1">
      <p:cViewPr varScale="1">
        <p:scale>
          <a:sx n="112" d="100"/>
          <a:sy n="112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B378-B3A7-634A-B891-3FD0CA99752F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r="4810"/>
          <a:stretch/>
        </p:blipFill>
        <p:spPr>
          <a:xfrm>
            <a:off x="1873187" y="274345"/>
            <a:ext cx="8575829" cy="627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9014" y="0"/>
            <a:ext cx="6933460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2625" y="5305271"/>
            <a:ext cx="7864135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2260" y="6116714"/>
            <a:ext cx="2994734" cy="70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9778" y="1517219"/>
            <a:ext cx="3142695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161" y="4663860"/>
            <a:ext cx="2771312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8" y="2870968"/>
            <a:ext cx="6465915" cy="375969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420000">
            <a:off x="1618683" y="941046"/>
            <a:ext cx="1216241" cy="2689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420000" flipH="1">
            <a:off x="1618683" y="941046"/>
            <a:ext cx="1216241" cy="2689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801856" y="4164748"/>
            <a:ext cx="870857" cy="281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>
            <a:off x="1801855" y="4164748"/>
            <a:ext cx="870857" cy="281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5644463" y="2033620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  <a:endCxn id="13" idx="5"/>
          </p:cNvCxnSpPr>
          <p:nvPr/>
        </p:nvCxnSpPr>
        <p:spPr>
          <a:xfrm>
            <a:off x="5692288" y="2081445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7844" y="1664157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81642" y="2227008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81642" y="1317720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698892" y="2081183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4312" y="946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73688" y="20465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27774" y="491880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straw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43052" y="507627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straw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2082" y="59338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2082" y="48401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25143" y="576943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Tracker System</a:t>
            </a:r>
            <a:endParaRPr lang="en-US" dirty="0"/>
          </a:p>
        </p:txBody>
      </p:sp>
      <p:sp>
        <p:nvSpPr>
          <p:cNvPr id="36" name="Donut 35"/>
          <p:cNvSpPr/>
          <p:nvPr/>
        </p:nvSpPr>
        <p:spPr>
          <a:xfrm>
            <a:off x="9813012" y="2042073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60837" y="2089898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6393" y="1672610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567072" y="2235461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45001" y="1326173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9867441" y="2089636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96563" y="9318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594995" y="17837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94995" y="576943"/>
            <a:ext cx="29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System (is this right?)</a:t>
            </a:r>
            <a:endParaRPr lang="en-US" dirty="0"/>
          </a:p>
        </p:txBody>
      </p:sp>
      <p:sp>
        <p:nvSpPr>
          <p:cNvPr id="45" name="Donut 44"/>
          <p:cNvSpPr/>
          <p:nvPr/>
        </p:nvSpPr>
        <p:spPr>
          <a:xfrm>
            <a:off x="2071154" y="5668557"/>
            <a:ext cx="326571" cy="326571"/>
          </a:xfrm>
          <a:prstGeom prst="donut">
            <a:avLst>
              <a:gd name="adj" fmla="val 38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118979" y="5716382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79922" y="6009231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2125583" y="5716120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8792" y="3983896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</a:t>
            </a:r>
            <a:r>
              <a:rPr lang="en-US" dirty="0" err="1" smtClean="0"/>
              <a:t>Coord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52" idx="1"/>
          </p:cNvCxnSpPr>
          <p:nvPr/>
        </p:nvCxnSpPr>
        <p:spPr>
          <a:xfrm>
            <a:off x="2231733" y="5574166"/>
            <a:ext cx="1449560" cy="4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31733" y="4664878"/>
            <a:ext cx="11108" cy="90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4403" y="42934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81293" y="539372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3" name="Arc 2"/>
          <p:cNvSpPr/>
          <p:nvPr/>
        </p:nvSpPr>
        <p:spPr>
          <a:xfrm>
            <a:off x="2736701" y="5405156"/>
            <a:ext cx="143435" cy="322394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80136" y="52763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967" y="770846"/>
            <a:ext cx="7607369" cy="4987925"/>
          </a:xfr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 rot="1419675">
            <a:off x="4967590" y="5558874"/>
            <a:ext cx="658565" cy="2373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7397054">
            <a:off x="3939659" y="2260340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787" y="874941"/>
            <a:ext cx="422917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7471" y="6033223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4340" y="920729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6966" y="4876800"/>
            <a:ext cx="522514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1566" y="3041516"/>
            <a:ext cx="478971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1937" y="3518237"/>
            <a:ext cx="478971" cy="127046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3688785" y="3463061"/>
            <a:ext cx="658565" cy="237398"/>
          </a:xfrm>
          <a:prstGeom prst="rect">
            <a:avLst/>
          </a:prstGeom>
          <a:solidFill>
            <a:srgbClr val="0432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2828" y="2414235"/>
            <a:ext cx="610956" cy="2056967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36813" y="3264808"/>
            <a:ext cx="2495491" cy="646331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Track fitting code tracker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(planes parallel in X)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658458" y="5730112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1839" y="5360649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95637" y="5923500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95637" y="5014212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307" y="46427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7683" y="57430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9138" y="4273435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Geant</a:t>
            </a:r>
            <a:r>
              <a:rPr lang="en-US" dirty="0" smtClean="0"/>
              <a:t> World System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51114" y="583283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9503" y="629048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(origin at center of ring)</a:t>
            </a: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91751" y="1360213"/>
            <a:ext cx="237399" cy="719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709521" y="1318405"/>
            <a:ext cx="677628" cy="12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935981" y="5800529"/>
            <a:ext cx="310893" cy="322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25074" y="4015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Inflector</a:t>
            </a:r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00000">
            <a:off x="7038442" y="1408794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/>
          <p:cNvSpPr/>
          <p:nvPr/>
        </p:nvSpPr>
        <p:spPr>
          <a:xfrm>
            <a:off x="3944042" y="1203459"/>
            <a:ext cx="4713442" cy="4705195"/>
          </a:xfrm>
          <a:prstGeom prst="arc">
            <a:avLst>
              <a:gd name="adj1" fmla="val 6910502"/>
              <a:gd name="adj2" fmla="val 10117131"/>
            </a:avLst>
          </a:prstGeom>
          <a:ln w="38100">
            <a:solidFill>
              <a:srgbClr val="0432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>
            <a:off x="4072967" y="1244273"/>
            <a:ext cx="4540744" cy="4455606"/>
          </a:xfrm>
          <a:prstGeom prst="arc">
            <a:avLst>
              <a:gd name="adj1" fmla="val 11140169"/>
              <a:gd name="adj2" fmla="val 17801017"/>
            </a:avLst>
          </a:prstGeom>
          <a:ln w="38100" cmpd="sng">
            <a:solidFill>
              <a:srgbClr val="0432FF"/>
            </a:solidFill>
            <a:prstDash val="solid"/>
            <a:bevel/>
            <a:headEnd type="triangle"/>
          </a:ln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>
            <a:off x="3974876" y="1118619"/>
            <a:ext cx="4832142" cy="4823687"/>
          </a:xfrm>
          <a:prstGeom prst="arc">
            <a:avLst>
              <a:gd name="adj1" fmla="val 11250197"/>
              <a:gd name="adj2" fmla="val 12625702"/>
            </a:avLst>
          </a:prstGeom>
          <a:ln w="38100">
            <a:solidFill>
              <a:srgbClr val="0432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147113" y="1613478"/>
            <a:ext cx="16948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-105.52 degrees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77150" y="2517665"/>
            <a:ext cx="157786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-15.52 degrees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65703" y="5003656"/>
            <a:ext cx="1507336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74.48 degrees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66543" y="53741"/>
            <a:ext cx="677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geometry placement defined in </a:t>
            </a:r>
            <a:r>
              <a:rPr lang="en-US" dirty="0" err="1" smtClean="0"/>
              <a:t>StrawTrackerCadMesh_service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70337" y="1615735"/>
            <a:ext cx="2361460" cy="23614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0486" y="2796465"/>
            <a:ext cx="7532914" cy="0"/>
          </a:xfrm>
          <a:prstGeom prst="line">
            <a:avLst/>
          </a:prstGeom>
          <a:ln w="38100">
            <a:solidFill>
              <a:srgbClr val="0432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5"/>
          </p:cNvCxnSpPr>
          <p:nvPr/>
        </p:nvCxnSpPr>
        <p:spPr>
          <a:xfrm>
            <a:off x="3551067" y="2796465"/>
            <a:ext cx="834902" cy="834902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3612662">
            <a:off x="3619671" y="1381765"/>
            <a:ext cx="4517020" cy="7937238"/>
          </a:xfrm>
          <a:prstGeom prst="arc">
            <a:avLst>
              <a:gd name="adj1" fmla="val 17860211"/>
              <a:gd name="adj2" fmla="val 395106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85969" y="3631367"/>
            <a:ext cx="2940117" cy="2940117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8989" y="2796464"/>
            <a:ext cx="1794189" cy="3775020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07" y="2324795"/>
            <a:ext cx="241300" cy="342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5271" y="3202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1381" y="27216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6428" y="1233189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Wire (out of the page)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3619" y="516571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46083" y="444664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339995" y="2925236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5506828" y="2985418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8086" y="27405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 rot="16989428" flipH="1">
            <a:off x="5162302" y="2626320"/>
            <a:ext cx="342808" cy="428800"/>
          </a:xfrm>
          <a:prstGeom prst="arc">
            <a:avLst>
              <a:gd name="adj1" fmla="val 16382995"/>
              <a:gd name="adj2" fmla="val 207258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71482" y="2514600"/>
            <a:ext cx="1977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61953" y="2394857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48989" y="2390192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484746" y="2705396"/>
            <a:ext cx="194899" cy="207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99541" y="2101664"/>
            <a:ext cx="13213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 measured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00265" y="2786106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Straw measurement axis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49" y="2408812"/>
            <a:ext cx="300974" cy="3232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74570" y="1766074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3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109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2017-04-24T20:09:56Z</dcterms:created>
  <dcterms:modified xsi:type="dcterms:W3CDTF">2017-08-24T21:52:58Z</dcterms:modified>
</cp:coreProperties>
</file>