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A3A3A3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80"/>
    <p:restoredTop sz="94737"/>
  </p:normalViewPr>
  <p:slideViewPr>
    <p:cSldViewPr snapToGrid="0" snapToObjects="1">
      <p:cViewPr varScale="1">
        <p:scale>
          <a:sx n="118" d="100"/>
          <a:sy n="118" d="100"/>
        </p:scale>
        <p:origin x="208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32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4/25/17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4/25/17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4/25/17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9B378-B3A7-634A-B891-3FD0CA99752F}" type="datetimeFigureOut">
              <a:rPr lang="en-US" smtClean="0"/>
              <a:t>4/25/17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9B378-B3A7-634A-B891-3FD0CA99752F}" type="datetimeFigureOut">
              <a:rPr lang="en-US" smtClean="0"/>
              <a:t>4/25/17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8E971-E8FD-6545-AC2C-853CB05BD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tiff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8" r="4810"/>
          <a:stretch/>
        </p:blipFill>
        <p:spPr>
          <a:xfrm>
            <a:off x="1873187" y="274345"/>
            <a:ext cx="8575829" cy="62738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39014" y="0"/>
            <a:ext cx="6933460" cy="12428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32625" y="5305271"/>
            <a:ext cx="7864135" cy="12428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62260" y="6116714"/>
            <a:ext cx="2994734" cy="705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29778" y="1517219"/>
            <a:ext cx="3142695" cy="471379"/>
          </a:xfrm>
          <a:prstGeom prst="rect">
            <a:avLst/>
          </a:prstGeom>
          <a:solidFill>
            <a:srgbClr val="E0E0E0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01161" y="4663860"/>
            <a:ext cx="2771312" cy="471379"/>
          </a:xfrm>
          <a:prstGeom prst="rect">
            <a:avLst/>
          </a:prstGeom>
          <a:solidFill>
            <a:srgbClr val="E0E0E0"/>
          </a:solidFill>
          <a:ln>
            <a:solidFill>
              <a:srgbClr val="E0E0E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7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628" y="2870968"/>
            <a:ext cx="6465915" cy="3759693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rot="420000">
            <a:off x="1618683" y="941046"/>
            <a:ext cx="1216241" cy="26899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-420000" flipH="1">
            <a:off x="1618683" y="941046"/>
            <a:ext cx="1216241" cy="26899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1801856" y="4164748"/>
            <a:ext cx="870857" cy="28181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>
            <a:off x="1801855" y="4164748"/>
            <a:ext cx="870857" cy="28181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onut 12"/>
          <p:cNvSpPr/>
          <p:nvPr/>
        </p:nvSpPr>
        <p:spPr>
          <a:xfrm>
            <a:off x="5644463" y="2033620"/>
            <a:ext cx="326571" cy="326571"/>
          </a:xfrm>
          <a:prstGeom prst="donut">
            <a:avLst>
              <a:gd name="adj" fmla="val 3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13" idx="1"/>
            <a:endCxn id="13" idx="5"/>
          </p:cNvCxnSpPr>
          <p:nvPr/>
        </p:nvCxnSpPr>
        <p:spPr>
          <a:xfrm>
            <a:off x="5692288" y="2081445"/>
            <a:ext cx="230921" cy="2309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657844" y="1664157"/>
            <a:ext cx="32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081642" y="2227008"/>
            <a:ext cx="1100750" cy="845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6081642" y="1317720"/>
            <a:ext cx="11108" cy="90506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>
            <a:off x="5698892" y="2081183"/>
            <a:ext cx="230921" cy="2309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944312" y="94627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173688" y="20465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Z</a:t>
            </a:r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327774" y="491880"/>
            <a:ext cx="89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 straw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2243052" y="507627"/>
            <a:ext cx="899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 straw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552082" y="5933856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U</a:t>
            </a:r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52082" y="4840124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25143" y="576943"/>
            <a:ext cx="2240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Geane</a:t>
            </a:r>
            <a:r>
              <a:rPr lang="en-US" dirty="0" smtClean="0"/>
              <a:t> Tracker System</a:t>
            </a:r>
            <a:endParaRPr lang="en-US" dirty="0"/>
          </a:p>
        </p:txBody>
      </p:sp>
      <p:sp>
        <p:nvSpPr>
          <p:cNvPr id="36" name="Donut 35"/>
          <p:cNvSpPr/>
          <p:nvPr/>
        </p:nvSpPr>
        <p:spPr>
          <a:xfrm>
            <a:off x="9813012" y="2042073"/>
            <a:ext cx="326571" cy="326571"/>
          </a:xfrm>
          <a:prstGeom prst="donut">
            <a:avLst>
              <a:gd name="adj" fmla="val 3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9860837" y="2089898"/>
            <a:ext cx="230921" cy="2309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9826393" y="1672610"/>
            <a:ext cx="32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8567072" y="2235461"/>
            <a:ext cx="1100750" cy="845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9645001" y="1326173"/>
            <a:ext cx="11108" cy="90506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9867441" y="2089636"/>
            <a:ext cx="230921" cy="23092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9496563" y="931891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8594995" y="178375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8594995" y="576943"/>
            <a:ext cx="290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Tracker System (is this right?)</a:t>
            </a:r>
            <a:endParaRPr lang="en-US" dirty="0"/>
          </a:p>
        </p:txBody>
      </p:sp>
      <p:sp>
        <p:nvSpPr>
          <p:cNvPr id="45" name="Donut 44"/>
          <p:cNvSpPr/>
          <p:nvPr/>
        </p:nvSpPr>
        <p:spPr>
          <a:xfrm>
            <a:off x="2071154" y="5668557"/>
            <a:ext cx="326571" cy="326571"/>
          </a:xfrm>
          <a:prstGeom prst="donut">
            <a:avLst>
              <a:gd name="adj" fmla="val 3823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>
            <a:off x="2118979" y="5716382"/>
            <a:ext cx="230921" cy="230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2079922" y="6009231"/>
            <a:ext cx="32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48" name="Straight Connector 47"/>
          <p:cNvCxnSpPr/>
          <p:nvPr/>
        </p:nvCxnSpPr>
        <p:spPr>
          <a:xfrm rot="5400000">
            <a:off x="2125583" y="5716120"/>
            <a:ext cx="230921" cy="2309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68792" y="3983896"/>
            <a:ext cx="211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Geane</a:t>
            </a:r>
            <a:r>
              <a:rPr lang="en-US" dirty="0" smtClean="0"/>
              <a:t> </a:t>
            </a:r>
            <a:r>
              <a:rPr lang="en-US" dirty="0" err="1" smtClean="0"/>
              <a:t>Coord</a:t>
            </a:r>
            <a:r>
              <a:rPr lang="en-US" dirty="0" smtClean="0"/>
              <a:t> System</a:t>
            </a:r>
            <a:endParaRPr lang="en-US" dirty="0"/>
          </a:p>
        </p:txBody>
      </p:sp>
      <p:cxnSp>
        <p:nvCxnSpPr>
          <p:cNvPr id="49" name="Straight Arrow Connector 48"/>
          <p:cNvCxnSpPr>
            <a:endCxn id="52" idx="1"/>
          </p:cNvCxnSpPr>
          <p:nvPr/>
        </p:nvCxnSpPr>
        <p:spPr>
          <a:xfrm>
            <a:off x="2231733" y="5574166"/>
            <a:ext cx="1449560" cy="42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2231733" y="4664878"/>
            <a:ext cx="11108" cy="9050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094403" y="429343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Y</a:t>
            </a:r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681293" y="539372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1967" y="770846"/>
            <a:ext cx="7607369" cy="4987925"/>
          </a:xfrm>
          <a:solidFill>
            <a:schemeClr val="bg1"/>
          </a:solidFill>
        </p:spPr>
      </p:pic>
      <p:sp>
        <p:nvSpPr>
          <p:cNvPr id="9" name="Rectangle 8"/>
          <p:cNvSpPr/>
          <p:nvPr/>
        </p:nvSpPr>
        <p:spPr>
          <a:xfrm rot="1419675">
            <a:off x="4967590" y="5558874"/>
            <a:ext cx="658565" cy="23739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7397054">
            <a:off x="3939659" y="2260340"/>
            <a:ext cx="716295" cy="21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764787" y="874941"/>
            <a:ext cx="422917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“30 degree” tracker, </a:t>
            </a:r>
            <a:r>
              <a:rPr lang="en-US" dirty="0" err="1" smtClean="0">
                <a:solidFill>
                  <a:srgbClr val="FF0000"/>
                </a:solidFill>
              </a:rPr>
              <a:t>GeaneWorldTracker</a:t>
            </a:r>
            <a:r>
              <a:rPr lang="en-US" dirty="0" smtClean="0">
                <a:solidFill>
                  <a:srgbClr val="FF0000"/>
                </a:solidFill>
              </a:rPr>
              <a:t>[0]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97471" y="6033223"/>
            <a:ext cx="446321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“120 degree” tracker, </a:t>
            </a:r>
            <a:r>
              <a:rPr lang="en-US" dirty="0" err="1" smtClean="0">
                <a:solidFill>
                  <a:srgbClr val="FF0000"/>
                </a:solidFill>
              </a:rPr>
              <a:t>GeaneWorldTracker</a:t>
            </a:r>
            <a:r>
              <a:rPr lang="en-US" dirty="0" smtClean="0">
                <a:solidFill>
                  <a:srgbClr val="FF0000"/>
                </a:solidFill>
              </a:rPr>
              <a:t>[12]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114340" y="920729"/>
            <a:ext cx="4463210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“300 degree” tracker, </a:t>
            </a:r>
            <a:r>
              <a:rPr lang="en-US" dirty="0" err="1" smtClean="0">
                <a:solidFill>
                  <a:srgbClr val="FF0000"/>
                </a:solidFill>
              </a:rPr>
              <a:t>GeaneWorldTracker</a:t>
            </a:r>
            <a:r>
              <a:rPr lang="en-US" dirty="0" smtClean="0">
                <a:solidFill>
                  <a:srgbClr val="FF0000"/>
                </a:solidFill>
              </a:rPr>
              <a:t>[18]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966966" y="4876800"/>
            <a:ext cx="522514" cy="664028"/>
          </a:xfrm>
          <a:prstGeom prst="rect">
            <a:avLst/>
          </a:prstGeom>
          <a:solidFill>
            <a:srgbClr val="A3A3A3"/>
          </a:solidFill>
          <a:ln>
            <a:solidFill>
              <a:srgbClr val="A3A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81566" y="3041516"/>
            <a:ext cx="478971" cy="664028"/>
          </a:xfrm>
          <a:prstGeom prst="rect">
            <a:avLst/>
          </a:prstGeom>
          <a:solidFill>
            <a:srgbClr val="A3A3A3"/>
          </a:solidFill>
          <a:ln>
            <a:solidFill>
              <a:srgbClr val="A3A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731937" y="3518237"/>
            <a:ext cx="478971" cy="127046"/>
          </a:xfrm>
          <a:prstGeom prst="rect">
            <a:avLst/>
          </a:prstGeom>
          <a:solidFill>
            <a:srgbClr val="A3A3A3"/>
          </a:solidFill>
          <a:ln>
            <a:solidFill>
              <a:srgbClr val="A3A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5400000">
            <a:off x="3688785" y="3463061"/>
            <a:ext cx="658565" cy="237398"/>
          </a:xfrm>
          <a:prstGeom prst="rect">
            <a:avLst/>
          </a:prstGeom>
          <a:solidFill>
            <a:srgbClr val="0432FF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912828" y="2414235"/>
            <a:ext cx="610956" cy="2056967"/>
          </a:xfrm>
          <a:prstGeom prst="rect">
            <a:avLst/>
          </a:prstGeom>
          <a:solidFill>
            <a:srgbClr val="A3A3A3"/>
          </a:solidFill>
          <a:ln>
            <a:solidFill>
              <a:srgbClr val="A3A3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336813" y="3264808"/>
            <a:ext cx="2495491" cy="646331"/>
          </a:xfrm>
          <a:prstGeom prst="rect">
            <a:avLst/>
          </a:prstGeom>
          <a:solidFill>
            <a:schemeClr val="bg1"/>
          </a:solidFill>
          <a:ln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432FF"/>
                </a:solidFill>
              </a:rPr>
              <a:t>Track fitting code tracker</a:t>
            </a:r>
          </a:p>
          <a:p>
            <a:r>
              <a:rPr lang="en-US" dirty="0" smtClean="0">
                <a:solidFill>
                  <a:srgbClr val="0432FF"/>
                </a:solidFill>
              </a:rPr>
              <a:t>(planes parallel in X)</a:t>
            </a:r>
            <a:endParaRPr lang="en-US" dirty="0">
              <a:solidFill>
                <a:srgbClr val="0432FF"/>
              </a:solidFill>
            </a:endParaRPr>
          </a:p>
        </p:txBody>
      </p:sp>
      <p:sp>
        <p:nvSpPr>
          <p:cNvPr id="47" name="Donut 46"/>
          <p:cNvSpPr/>
          <p:nvPr/>
        </p:nvSpPr>
        <p:spPr>
          <a:xfrm>
            <a:off x="658458" y="5730112"/>
            <a:ext cx="326571" cy="326571"/>
          </a:xfrm>
          <a:prstGeom prst="donut">
            <a:avLst>
              <a:gd name="adj" fmla="val 38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1839" y="5360649"/>
            <a:ext cx="3222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1095637" y="5923500"/>
            <a:ext cx="1100750" cy="845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 flipV="1">
            <a:off x="1095637" y="5014212"/>
            <a:ext cx="11108" cy="90506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958307" y="464276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187683" y="574306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Z</a:t>
            </a:r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239138" y="4273435"/>
            <a:ext cx="209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Geant</a:t>
            </a:r>
            <a:r>
              <a:rPr lang="en-US" dirty="0" smtClean="0"/>
              <a:t> World System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751114" y="5832831"/>
            <a:ext cx="119743" cy="119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09503" y="6290485"/>
            <a:ext cx="2420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(origin at center of ring)</a:t>
            </a:r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3891751" y="1360213"/>
            <a:ext cx="237399" cy="7194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7709521" y="1318405"/>
            <a:ext cx="677628" cy="1261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4935981" y="5800529"/>
            <a:ext cx="310893" cy="3227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825074" y="401514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Inflector</a:t>
            </a:r>
            <a:endParaRPr lang="en-US"/>
          </a:p>
        </p:txBody>
      </p:sp>
      <p:sp>
        <p:nvSpPr>
          <p:cNvPr id="75" name="Rectangle 74"/>
          <p:cNvSpPr/>
          <p:nvPr/>
        </p:nvSpPr>
        <p:spPr>
          <a:xfrm rot="1800000">
            <a:off x="7038442" y="1408794"/>
            <a:ext cx="716295" cy="2172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Arc 79"/>
          <p:cNvSpPr/>
          <p:nvPr/>
        </p:nvSpPr>
        <p:spPr>
          <a:xfrm>
            <a:off x="3944042" y="1203459"/>
            <a:ext cx="4713442" cy="4705195"/>
          </a:xfrm>
          <a:prstGeom prst="arc">
            <a:avLst>
              <a:gd name="adj1" fmla="val 6910502"/>
              <a:gd name="adj2" fmla="val 10117131"/>
            </a:avLst>
          </a:prstGeom>
          <a:ln w="38100">
            <a:solidFill>
              <a:srgbClr val="0432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c 80"/>
          <p:cNvSpPr/>
          <p:nvPr/>
        </p:nvSpPr>
        <p:spPr>
          <a:xfrm>
            <a:off x="4072967" y="1244273"/>
            <a:ext cx="4540744" cy="4455606"/>
          </a:xfrm>
          <a:prstGeom prst="arc">
            <a:avLst>
              <a:gd name="adj1" fmla="val 11140169"/>
              <a:gd name="adj2" fmla="val 17801017"/>
            </a:avLst>
          </a:prstGeom>
          <a:ln w="38100" cmpd="sng">
            <a:solidFill>
              <a:srgbClr val="0432FF"/>
            </a:solidFill>
            <a:prstDash val="solid"/>
            <a:bevel/>
            <a:headEnd type="triangle"/>
          </a:ln>
          <a:effectLst>
            <a:glow>
              <a:schemeClr val="accent1"/>
            </a:glow>
            <a:outerShdw dist="50800" dir="5400000" sx="1000" sy="1000" algn="ctr" rotWithShape="0">
              <a:srgbClr val="000000">
                <a:alpha val="43137"/>
              </a:srgb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c 81"/>
          <p:cNvSpPr/>
          <p:nvPr/>
        </p:nvSpPr>
        <p:spPr>
          <a:xfrm>
            <a:off x="3974876" y="1118619"/>
            <a:ext cx="4832142" cy="4823687"/>
          </a:xfrm>
          <a:prstGeom prst="arc">
            <a:avLst>
              <a:gd name="adj1" fmla="val 11250197"/>
              <a:gd name="adj2" fmla="val 12625702"/>
            </a:avLst>
          </a:prstGeom>
          <a:ln w="38100">
            <a:solidFill>
              <a:srgbClr val="0432FF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5147113" y="1613478"/>
            <a:ext cx="1694888" cy="369332"/>
          </a:xfrm>
          <a:prstGeom prst="rect">
            <a:avLst/>
          </a:prstGeom>
          <a:solidFill>
            <a:schemeClr val="bg1"/>
          </a:solidFill>
          <a:ln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-105.52 degrees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2377150" y="2517665"/>
            <a:ext cx="1577868" cy="369332"/>
          </a:xfrm>
          <a:prstGeom prst="rect">
            <a:avLst/>
          </a:prstGeom>
          <a:solidFill>
            <a:schemeClr val="bg1"/>
          </a:solidFill>
          <a:ln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-15.52 degrees</a:t>
            </a:r>
            <a:endParaRPr lang="en-US" dirty="0"/>
          </a:p>
        </p:txBody>
      </p:sp>
      <p:sp>
        <p:nvSpPr>
          <p:cNvPr id="86" name="TextBox 85"/>
          <p:cNvSpPr txBox="1"/>
          <p:nvPr/>
        </p:nvSpPr>
        <p:spPr>
          <a:xfrm>
            <a:off x="2865703" y="5003656"/>
            <a:ext cx="1507336" cy="369332"/>
          </a:xfrm>
          <a:prstGeom prst="rect">
            <a:avLst/>
          </a:prstGeom>
          <a:solidFill>
            <a:schemeClr val="bg1"/>
          </a:solidFill>
          <a:ln>
            <a:solidFill>
              <a:srgbClr val="0432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74.48 degrees</a:t>
            </a:r>
            <a:endParaRPr lang="en-US" dirty="0"/>
          </a:p>
        </p:txBody>
      </p:sp>
      <p:sp>
        <p:nvSpPr>
          <p:cNvPr id="87" name="TextBox 86"/>
          <p:cNvSpPr txBox="1"/>
          <p:nvPr/>
        </p:nvSpPr>
        <p:spPr>
          <a:xfrm>
            <a:off x="166543" y="53741"/>
            <a:ext cx="6776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Tracker geometry placement defined in </a:t>
            </a:r>
            <a:r>
              <a:rPr lang="en-US" dirty="0" err="1" smtClean="0"/>
              <a:t>StrawTrackerCadMesh_service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77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2370337" y="1615735"/>
            <a:ext cx="2361460" cy="236146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620486" y="2796465"/>
            <a:ext cx="7532914" cy="0"/>
          </a:xfrm>
          <a:prstGeom prst="line">
            <a:avLst/>
          </a:prstGeom>
          <a:ln w="38100">
            <a:solidFill>
              <a:srgbClr val="0432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6" idx="5"/>
          </p:cNvCxnSpPr>
          <p:nvPr/>
        </p:nvCxnSpPr>
        <p:spPr>
          <a:xfrm>
            <a:off x="3551067" y="2796465"/>
            <a:ext cx="834902" cy="834902"/>
          </a:xfrm>
          <a:prstGeom prst="line">
            <a:avLst/>
          </a:prstGeom>
          <a:ln w="381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 rot="13612662">
            <a:off x="3619671" y="1381765"/>
            <a:ext cx="4517020" cy="7937238"/>
          </a:xfrm>
          <a:prstGeom prst="arc">
            <a:avLst>
              <a:gd name="adj1" fmla="val 17860211"/>
              <a:gd name="adj2" fmla="val 3951061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385969" y="3631367"/>
            <a:ext cx="2940117" cy="2940117"/>
          </a:xfrm>
          <a:prstGeom prst="line">
            <a:avLst/>
          </a:prstGeom>
          <a:ln w="38100">
            <a:solidFill>
              <a:srgbClr val="0432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548989" y="2796464"/>
            <a:ext cx="1794189" cy="3775020"/>
          </a:xfrm>
          <a:prstGeom prst="line">
            <a:avLst/>
          </a:prstGeom>
          <a:ln w="38100">
            <a:solidFill>
              <a:srgbClr val="0432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07" y="2324795"/>
            <a:ext cx="241300" cy="3429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15271" y="32021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</a:t>
            </a:r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161381" y="27216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436428" y="1233189"/>
            <a:ext cx="2270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solidFill>
                  <a:srgbClr val="FF0000"/>
                </a:solidFill>
              </a:rPr>
              <a:t>Wire (out of the page)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23619" y="516571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446083" y="4446645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5339995" y="2925236"/>
            <a:ext cx="119743" cy="2342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16200000">
            <a:off x="5506828" y="2985418"/>
            <a:ext cx="119743" cy="2342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868086" y="274057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θ</a:t>
            </a:r>
            <a:endParaRPr lang="en-US" dirty="0"/>
          </a:p>
        </p:txBody>
      </p:sp>
      <p:sp>
        <p:nvSpPr>
          <p:cNvPr id="40" name="Arc 39"/>
          <p:cNvSpPr/>
          <p:nvPr/>
        </p:nvSpPr>
        <p:spPr>
          <a:xfrm rot="16989428" flipH="1">
            <a:off x="5162302" y="2626320"/>
            <a:ext cx="342808" cy="428800"/>
          </a:xfrm>
          <a:prstGeom prst="arc">
            <a:avLst>
              <a:gd name="adj1" fmla="val 16382995"/>
              <a:gd name="adj2" fmla="val 2072586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3571482" y="2514600"/>
            <a:ext cx="197750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561953" y="2394857"/>
            <a:ext cx="0" cy="2301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548989" y="2390192"/>
            <a:ext cx="0" cy="2301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3484746" y="2705396"/>
            <a:ext cx="194899" cy="2077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3899541" y="2101664"/>
            <a:ext cx="132138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 measured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6200265" y="2786106"/>
            <a:ext cx="248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Straw measurement axis</a:t>
            </a:r>
            <a:endParaRPr lang="en-US" dirty="0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9949" y="2408812"/>
            <a:ext cx="300974" cy="323268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474570" y="1766074"/>
            <a:ext cx="9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positron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36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108</Words>
  <Application>Microsoft Macintosh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25</cp:revision>
  <dcterms:created xsi:type="dcterms:W3CDTF">2017-04-24T20:09:56Z</dcterms:created>
  <dcterms:modified xsi:type="dcterms:W3CDTF">2017-04-25T22:55:19Z</dcterms:modified>
</cp:coreProperties>
</file>