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A9B"/>
    <a:srgbClr val="EC4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01"/>
  </p:normalViewPr>
  <p:slideViewPr>
    <p:cSldViewPr snapToGrid="0" snapToObjects="1">
      <p:cViewPr>
        <p:scale>
          <a:sx n="80" d="100"/>
          <a:sy n="80" d="100"/>
        </p:scale>
        <p:origin x="116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A003-9E38-5647-92A1-F271CD47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2BF01-077F-7A42-A23A-5AD0E579C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DDF16-9A04-A345-8F85-13DF69DA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BB0A-8FFD-2C47-AEBB-7D173ACF5637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7FF4D-1419-1B4D-9345-948C6B0E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D2CA-C4BA-ED47-9F94-89044395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02CF-B793-8841-9D68-A44C3863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B2DF-03BD-A145-99AE-CD645625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2FA14-5CBD-084C-AF93-1A3FDB2E8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D5F40-E385-A641-A913-899D24FD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BB0A-8FFD-2C47-AEBB-7D173ACF5637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8D9F3-45C8-FF42-9B5C-8FD0C7A9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2C45D-8E0F-F240-A2B4-8604D6B0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02CF-B793-8841-9D68-A44C3863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7A5A4-AC75-9248-AAFA-D4C79674E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F52E8-EFA1-0442-A460-AC0A3B5E7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89F6A-4D08-2449-B92A-743C39CC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BB0A-8FFD-2C47-AEBB-7D173ACF5637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7CEF2-112B-7B47-A048-9EAA4FBE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4B2A-B7D4-9248-B8FB-4420FCAE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02CF-B793-8841-9D68-A44C3863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5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B6C5-0F74-5041-8134-B4612EE5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91BCB-5F2A-AB4E-8F0D-F2520041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13DB-2EB1-9D48-B3B5-3A4ADDAD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BB0A-8FFD-2C47-AEBB-7D173ACF5637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9B31E-75C7-FA43-9F09-E68139CF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7B4FF-DD77-3D48-BADB-33D62F28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02CF-B793-8841-9D68-A44C3863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3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D35E-1046-2441-89D0-93A9D0D8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5CF48-440F-1248-9E15-715B0C2BA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CAF3-CFDA-8A46-B5BD-E9CE616A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BB0A-8FFD-2C47-AEBB-7D173ACF5637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5A609-489D-794D-82DB-135EB59A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AE6D0-E89C-2249-83B0-D217F8A5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02CF-B793-8841-9D68-A44C3863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7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C0A2-7CD7-9C4D-9368-618F1A98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B36E9-125F-1C4C-9129-8A45E1F92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57812-353B-F442-9310-4C92C1986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681FB-C3DF-6D4C-8740-819529E5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BB0A-8FFD-2C47-AEBB-7D173ACF5637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78844-B52C-2443-91DF-FE640759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2EAC6-95A7-E14C-AD1C-6F655F7D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02CF-B793-8841-9D68-A44C3863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0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1A7E-4069-3847-87B5-4635B30F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0A248-0AED-3A4F-9EC7-A8DA4F7A2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E71A5-A0EA-1142-BC21-369BC8EE1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4A576-0697-9246-94EC-09382AF29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3ECC9-D73C-8E40-A4DE-89110C2F1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ADEE7-7A4F-2946-A840-245FF454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BB0A-8FFD-2C47-AEBB-7D173ACF5637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5D5BC-36E3-7142-B682-86B47BD9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480EA-DE72-CD4E-8525-9DAAB087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02CF-B793-8841-9D68-A44C3863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3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2E16-65F0-464A-A428-89E2F8D3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C5C45-B8AE-B34A-9EBA-DAB211F2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BB0A-8FFD-2C47-AEBB-7D173ACF5637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60DE2-B36C-B14F-AC1F-92012EC3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FBA91-2D01-CF42-B858-D36FCCDC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02CF-B793-8841-9D68-A44C3863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2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4CB55-1C15-CA44-8367-AC0AEA3B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BB0A-8FFD-2C47-AEBB-7D173ACF5637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66290-236D-2144-994D-F2CF3EC5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859A7-DDB9-4644-B5D0-44E4C06B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02CF-B793-8841-9D68-A44C3863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4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E5EE-177F-984D-A6AC-C0FD459D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F30C-B58D-1043-A183-B49CFE54F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E8B45-3EE7-6D47-99BE-0E48E2F80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ADA73-BD85-6340-A626-CE03B44F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BB0A-8FFD-2C47-AEBB-7D173ACF5637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5D77C-C868-6E41-AF1E-2656BC49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D8C60-DF1F-9D4A-A747-5356A298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02CF-B793-8841-9D68-A44C3863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4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D331-3965-0247-B9FB-033979A7B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8EBAC-8163-604F-AAF0-338E6F3E5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86FC4-A6A2-5A4A-9741-1D500F72B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0250F-7EDE-D940-9B3A-E89D0784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BB0A-8FFD-2C47-AEBB-7D173ACF5637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5F753-4775-E74A-9CF2-7ACC4257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6D964-8CD2-8C44-A0CC-10088CAA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02CF-B793-8841-9D68-A44C3863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5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3C962F-42EC-824D-937F-1173E55D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3C03C-BAB2-EB43-9D12-B895F5A9A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4BABD-2B4F-634D-A2C0-AFE94A5F2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BB0A-8FFD-2C47-AEBB-7D173ACF5637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80218-EE70-E947-BAFD-00B2D8E62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99BEA-FC59-6D49-8A3E-04F2A9201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02CF-B793-8841-9D68-A44C3863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AB5E21-B115-9546-8A9B-E6CA796E8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3" r="34125" b="1844"/>
          <a:stretch/>
        </p:blipFill>
        <p:spPr>
          <a:xfrm>
            <a:off x="3892733" y="0"/>
            <a:ext cx="8299268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004033-229A-0043-B597-C2D33344A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00" t="1383" r="6283" b="3112"/>
          <a:stretch/>
        </p:blipFill>
        <p:spPr>
          <a:xfrm>
            <a:off x="0" y="-1"/>
            <a:ext cx="3958046" cy="67681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3EC720-4669-BC41-8AC9-C5FF7BB78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738" y="952550"/>
            <a:ext cx="6625389" cy="3016966"/>
          </a:xfrm>
        </p:spPr>
        <p:txBody>
          <a:bodyPr/>
          <a:lstStyle/>
          <a:p>
            <a:r>
              <a:rPr lang="en-US" dirty="0"/>
              <a:t>Genetic Variant </a:t>
            </a:r>
            <a:r>
              <a:rPr lang="en-US" dirty="0">
                <a:solidFill>
                  <a:srgbClr val="EC435D"/>
                </a:solidFill>
              </a:rPr>
              <a:t>Classification</a:t>
            </a:r>
            <a:r>
              <a:rPr lang="en-US" dirty="0"/>
              <a:t> </a:t>
            </a:r>
            <a:r>
              <a:rPr lang="en-US" dirty="0">
                <a:solidFill>
                  <a:srgbClr val="377A9B"/>
                </a:solidFill>
              </a:rPr>
              <a:t>(Classification)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53712-343A-4C40-81DF-88BBCEDCC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6568" y="4135790"/>
            <a:ext cx="9144000" cy="1655762"/>
          </a:xfrm>
        </p:spPr>
        <p:txBody>
          <a:bodyPr/>
          <a:lstStyle/>
          <a:p>
            <a:r>
              <a:rPr lang="en-US" dirty="0"/>
              <a:t>Nick Kinnaird</a:t>
            </a:r>
          </a:p>
          <a:p>
            <a:r>
              <a:rPr lang="en-US" dirty="0"/>
              <a:t>2/10/21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B82A95-5B61-F748-8281-099F41346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5" y="6049979"/>
            <a:ext cx="1648095" cy="8103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710283-8ED7-EA44-8888-A6EE44A63ADE}"/>
              </a:ext>
            </a:extLst>
          </p:cNvPr>
          <p:cNvSpPr txBox="1"/>
          <p:nvPr/>
        </p:nvSpPr>
        <p:spPr>
          <a:xfrm>
            <a:off x="1842607" y="6270469"/>
            <a:ext cx="205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Winter 2021 Cohort</a:t>
            </a:r>
          </a:p>
        </p:txBody>
      </p:sp>
    </p:spTree>
    <p:extLst>
      <p:ext uri="{BB962C8B-B14F-4D97-AF65-F5344CB8AC3E}">
        <p14:creationId xmlns:p14="http://schemas.microsoft.com/office/powerpoint/2010/main" val="350987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7284-5FF5-0046-98C3-A55C8A0A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180" y="365125"/>
            <a:ext cx="9729620" cy="1325563"/>
          </a:xfrm>
        </p:spPr>
        <p:txBody>
          <a:bodyPr/>
          <a:lstStyle/>
          <a:p>
            <a:r>
              <a:rPr lang="en-US" dirty="0"/>
              <a:t>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43D51-8536-5F43-9E28-D141DEEC7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-892770" y="-1147763"/>
            <a:ext cx="682562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05521D4-37C3-6348-8169-896AF84B6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23926" y="-1130511"/>
            <a:ext cx="682562" cy="435133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D06EDA7-BF73-B446-B88D-06469833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375264" y="-1130509"/>
            <a:ext cx="6825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8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7284-5FF5-0046-98C3-A55C8A0A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180" y="365125"/>
            <a:ext cx="9729620" cy="1325563"/>
          </a:xfrm>
        </p:spPr>
        <p:txBody>
          <a:bodyPr/>
          <a:lstStyle/>
          <a:p>
            <a:r>
              <a:rPr lang="en-US" dirty="0"/>
              <a:t>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43D51-8536-5F43-9E28-D141DEEC7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-892770" y="-1147763"/>
            <a:ext cx="682562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05521D4-37C3-6348-8169-896AF84B6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23926" y="-1130511"/>
            <a:ext cx="682562" cy="435133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D06EDA7-BF73-B446-B88D-06469833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375264" y="-1130509"/>
            <a:ext cx="6825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6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7284-5FF5-0046-98C3-A55C8A0A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180" y="365125"/>
            <a:ext cx="9729620" cy="1325563"/>
          </a:xfrm>
        </p:spPr>
        <p:txBody>
          <a:bodyPr/>
          <a:lstStyle/>
          <a:p>
            <a:r>
              <a:rPr lang="en-US" dirty="0"/>
              <a:t>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43D51-8536-5F43-9E28-D141DEEC7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-892770" y="-1147763"/>
            <a:ext cx="682562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05521D4-37C3-6348-8169-896AF84B6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23926" y="-1130511"/>
            <a:ext cx="682562" cy="435133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D06EDA7-BF73-B446-B88D-06469833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375264" y="-1130509"/>
            <a:ext cx="6825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5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7284-5FF5-0046-98C3-A55C8A0A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180" y="365125"/>
            <a:ext cx="9729620" cy="1325563"/>
          </a:xfrm>
        </p:spPr>
        <p:txBody>
          <a:bodyPr/>
          <a:lstStyle/>
          <a:p>
            <a:r>
              <a:rPr lang="en-US" dirty="0"/>
              <a:t>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43D51-8536-5F43-9E28-D141DEEC7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-892770" y="-1147763"/>
            <a:ext cx="682562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05521D4-37C3-6348-8169-896AF84B6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23926" y="-1130511"/>
            <a:ext cx="682562" cy="435133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D06EDA7-BF73-B446-B88D-06469833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375264" y="-1130509"/>
            <a:ext cx="6825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7284-5FF5-0046-98C3-A55C8A0A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180" y="365125"/>
            <a:ext cx="9729620" cy="1325563"/>
          </a:xfrm>
        </p:spPr>
        <p:txBody>
          <a:bodyPr/>
          <a:lstStyle/>
          <a:p>
            <a:r>
              <a:rPr lang="en-US" dirty="0"/>
              <a:t>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43D51-8536-5F43-9E28-D141DEEC7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-892770" y="-1147763"/>
            <a:ext cx="682562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05521D4-37C3-6348-8169-896AF84B6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23926" y="-1130511"/>
            <a:ext cx="682562" cy="435133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D06EDA7-BF73-B446-B88D-06469833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375264" y="-1130509"/>
            <a:ext cx="6825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1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7284-5FF5-0046-98C3-A55C8A0A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180" y="365125"/>
            <a:ext cx="9729620" cy="1325563"/>
          </a:xfrm>
        </p:spPr>
        <p:txBody>
          <a:bodyPr/>
          <a:lstStyle/>
          <a:p>
            <a:r>
              <a:rPr lang="en-US" dirty="0"/>
              <a:t>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43D51-8536-5F43-9E28-D141DEEC7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-892770" y="-1147763"/>
            <a:ext cx="682562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05521D4-37C3-6348-8169-896AF84B6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23926" y="-1130511"/>
            <a:ext cx="682562" cy="435133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D06EDA7-BF73-B446-B88D-06469833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375264" y="-1130509"/>
            <a:ext cx="6825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2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Genetic Variant Classification (Classification)</vt:lpstr>
      <vt:lpstr>Test</vt:lpstr>
      <vt:lpstr>Test</vt:lpstr>
      <vt:lpstr>Test</vt:lpstr>
      <vt:lpstr>Test</vt:lpstr>
      <vt:lpstr>Test</vt:lpstr>
      <vt:lpstr>Test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Microsoft Office User</dc:creator>
  <cp:lastModifiedBy>Microsoft Office User</cp:lastModifiedBy>
  <cp:revision>6</cp:revision>
  <dcterms:created xsi:type="dcterms:W3CDTF">2021-02-09T16:21:52Z</dcterms:created>
  <dcterms:modified xsi:type="dcterms:W3CDTF">2021-02-09T17:47:23Z</dcterms:modified>
</cp:coreProperties>
</file>