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72e0753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72e0753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72e0753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72e0753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72e0753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72e0753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4600" y="682575"/>
            <a:ext cx="2188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are three buttons: Rules, Play, and Exit.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Rules will take you to the rule page, play with open up the camera and getting ready for the game, and Exit will exit the page</a:t>
            </a:r>
            <a:endParaRPr sz="1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800" y="152400"/>
            <a:ext cx="6505799" cy="4722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950" y="152400"/>
            <a:ext cx="655123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36575" y="1276375"/>
            <a:ext cx="2166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the the rule page that explain the rules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Rule such as no inappropriate hand </a:t>
            </a:r>
            <a:r>
              <a:rPr lang="en" sz="1200"/>
              <a:t>gesture</a:t>
            </a:r>
            <a:r>
              <a:rPr lang="en" sz="1200"/>
              <a:t> and the hand gesture will be what the camera stopped at once timer ends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Then it will tell the result of the winner.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is also a button going back to menu.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175" y="1123900"/>
            <a:ext cx="2086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title will tell the player to press Q to start game. The timer will start and then it will take the player to the result page.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Camera will display the hand gesture.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Another button if player wish to go back to the main menu.</a:t>
            </a:r>
            <a:endParaRPr sz="12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775" y="152400"/>
            <a:ext cx="64171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050" y="104250"/>
            <a:ext cx="66154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176700" y="698625"/>
            <a:ext cx="2302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the game result page, it will display player and CPU’s Rock Paper Scissor choice and the winner.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only two buttons on this page, back to menu and play again.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