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3110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4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830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14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1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0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43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729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4214C8-758B-4085-B695-29A89241FA2A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11F80A-C8D0-487F-9864-CDB838B4546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5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Jump shoot</a:t>
            </a:r>
            <a:br>
              <a:rPr lang="en-US" dirty="0" smtClean="0"/>
            </a:br>
            <a:r>
              <a:rPr lang="en-US" sz="2400" dirty="0" smtClean="0"/>
              <a:t>(pygame)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Греб Никита, Макарова Алёна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9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68085"/>
            <a:ext cx="9601200" cy="864326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80457"/>
            <a:ext cx="9601200" cy="5155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Данное </a:t>
            </a:r>
            <a:r>
              <a:rPr lang="ru-RU" dirty="0"/>
              <a:t>приложение представляет собой </a:t>
            </a:r>
            <a:r>
              <a:rPr lang="ru-RU" dirty="0" smtClean="0"/>
              <a:t>игру - платформер</a:t>
            </a:r>
            <a:r>
              <a:rPr lang="ru-RU" dirty="0"/>
              <a:t>, где игроку предстоит дойти до конца уровня, преодолевая препятствия </a:t>
            </a:r>
            <a:r>
              <a:rPr lang="ru-RU" dirty="0" smtClean="0"/>
              <a:t>и сражаясь </a:t>
            </a:r>
            <a:r>
              <a:rPr lang="ru-RU" dirty="0"/>
              <a:t>с противниками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	В проекте реализованы: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перемещения </a:t>
            </a:r>
            <a:r>
              <a:rPr lang="ru-RU" dirty="0" smtClean="0"/>
              <a:t>вправо, влево и прыжок, </a:t>
            </a:r>
            <a:r>
              <a:rPr lang="ru-RU" dirty="0"/>
              <a:t>используя соответствующие кнопки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Возможность </a:t>
            </a:r>
            <a:r>
              <a:rPr lang="ru-RU" dirty="0"/>
              <a:t>стрельбы, используя соответствующую клавишу.</a:t>
            </a:r>
          </a:p>
          <a:p>
            <a:r>
              <a:rPr lang="ru-RU" dirty="0" err="1" smtClean="0"/>
              <a:t>Хитпоинты</a:t>
            </a:r>
            <a:r>
              <a:rPr lang="ru-RU" dirty="0" smtClean="0"/>
              <a:t> у игрока и врагов.</a:t>
            </a:r>
            <a:endParaRPr lang="ru-RU" dirty="0"/>
          </a:p>
          <a:p>
            <a:r>
              <a:rPr lang="ru-RU" dirty="0" smtClean="0"/>
              <a:t>Возможность </a:t>
            </a:r>
            <a:r>
              <a:rPr lang="ru-RU" dirty="0"/>
              <a:t>терять </a:t>
            </a:r>
            <a:r>
              <a:rPr lang="ru-RU" dirty="0" err="1"/>
              <a:t>хп</a:t>
            </a:r>
            <a:r>
              <a:rPr lang="ru-RU" dirty="0"/>
              <a:t> от </a:t>
            </a:r>
            <a:r>
              <a:rPr lang="ru-RU" dirty="0" smtClean="0"/>
              <a:t>пуль, проиграть, </a:t>
            </a:r>
            <a:r>
              <a:rPr lang="ru-RU" dirty="0"/>
              <a:t>потеряв </a:t>
            </a:r>
            <a:r>
              <a:rPr lang="ru-RU" dirty="0" err="1" smtClean="0"/>
              <a:t>хп</a:t>
            </a:r>
            <a:r>
              <a:rPr lang="ru-RU" dirty="0" smtClean="0"/>
              <a:t> </a:t>
            </a:r>
            <a:r>
              <a:rPr lang="ru-RU" dirty="0"/>
              <a:t>или упав с платформ, или из-за препятствия.</a:t>
            </a:r>
          </a:p>
          <a:p>
            <a:r>
              <a:rPr lang="ru-RU" dirty="0" smtClean="0"/>
              <a:t>Возможность выиграть, </a:t>
            </a:r>
            <a:r>
              <a:rPr lang="ru-RU" dirty="0"/>
              <a:t>дойдя до финиша.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ознакомиться с управлением в меню игры.</a:t>
            </a:r>
          </a:p>
          <a:p>
            <a:r>
              <a:rPr lang="ru-RU" dirty="0" smtClean="0"/>
              <a:t>Выход из </a:t>
            </a:r>
            <a:r>
              <a:rPr lang="ru-RU" dirty="0"/>
              <a:t>игры через меню.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начать прохождение сначала после проигрыша.</a:t>
            </a:r>
          </a:p>
        </p:txBody>
      </p:sp>
    </p:spTree>
    <p:extLst>
      <p:ext uri="{BB962C8B-B14F-4D97-AF65-F5344CB8AC3E}">
        <p14:creationId xmlns:p14="http://schemas.microsoft.com/office/powerpoint/2010/main" val="11769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68085"/>
            <a:ext cx="9601200" cy="864326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040" y="1254035"/>
            <a:ext cx="8486502" cy="560396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Весь </a:t>
            </a:r>
            <a:r>
              <a:rPr lang="ru-RU" dirty="0"/>
              <a:t>интерфейс сделан при помощи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В файле </a:t>
            </a:r>
            <a:r>
              <a:rPr lang="ru-RU" dirty="0" err="1"/>
              <a:t>main</a:t>
            </a:r>
            <a:r>
              <a:rPr lang="ru-RU" dirty="0"/>
              <a:t>, в котором был реализован игровой </a:t>
            </a:r>
            <a:r>
              <a:rPr lang="ru-RU" dirty="0" smtClean="0"/>
              <a:t>цикл, а в файле </a:t>
            </a:r>
            <a:r>
              <a:rPr lang="ru-RU" dirty="0" err="1" smtClean="0"/>
              <a:t>settings</a:t>
            </a:r>
            <a:r>
              <a:rPr lang="ru-RU" dirty="0" smtClean="0"/>
              <a:t> находятся </a:t>
            </a:r>
            <a:r>
              <a:rPr lang="ru-RU" dirty="0"/>
              <a:t>игровые константы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База </a:t>
            </a:r>
            <a:r>
              <a:rPr lang="ru-RU" dirty="0"/>
              <a:t>данных была реализована при помощи </a:t>
            </a:r>
            <a:r>
              <a:rPr lang="ru-RU" dirty="0" err="1"/>
              <a:t>SQLite</a:t>
            </a:r>
            <a:r>
              <a:rPr lang="ru-RU" dirty="0"/>
              <a:t>. В ней есть 1 таблица, в которой хранятся результаты лучших прохождений</a:t>
            </a:r>
            <a:r>
              <a:rPr lang="ru-RU" dirty="0" smtClean="0"/>
              <a:t>. </a:t>
            </a:r>
            <a:r>
              <a:rPr lang="ru-RU" dirty="0"/>
              <a:t>Локации были описаны в </a:t>
            </a:r>
            <a:r>
              <a:rPr lang="ru-RU" dirty="0" err="1" smtClean="0"/>
              <a:t>csv</a:t>
            </a:r>
            <a:r>
              <a:rPr lang="ru-RU" dirty="0" smtClean="0"/>
              <a:t>-файлах.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world</a:t>
            </a:r>
            <a:r>
              <a:rPr lang="ru-RU" dirty="0"/>
              <a:t>, в котором был реализован класс дешифратора </a:t>
            </a:r>
            <a:r>
              <a:rPr lang="ru-RU" dirty="0" err="1"/>
              <a:t>csv</a:t>
            </a:r>
            <a:r>
              <a:rPr lang="ru-RU" dirty="0"/>
              <a:t>-файлов, в которых находятся описания локаций, с целью последующего отображения уровня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Были созданы файлы </a:t>
            </a:r>
            <a:r>
              <a:rPr lang="ru-RU" dirty="0" err="1"/>
              <a:t>bird</a:t>
            </a:r>
            <a:r>
              <a:rPr lang="ru-RU" dirty="0"/>
              <a:t>, </a:t>
            </a:r>
            <a:r>
              <a:rPr lang="ru-RU" dirty="0" err="1" smtClean="0"/>
              <a:t>bullet</a:t>
            </a:r>
            <a:r>
              <a:rPr lang="ru-RU" dirty="0"/>
              <a:t>, </a:t>
            </a:r>
            <a:r>
              <a:rPr lang="ru-RU" dirty="0" err="1" smtClean="0"/>
              <a:t>button</a:t>
            </a:r>
            <a:r>
              <a:rPr lang="ru-RU" dirty="0"/>
              <a:t>, </a:t>
            </a:r>
            <a:r>
              <a:rPr lang="ru-RU" dirty="0" err="1"/>
              <a:t>explosion</a:t>
            </a:r>
            <a:r>
              <a:rPr lang="ru-RU" dirty="0"/>
              <a:t>, </a:t>
            </a:r>
            <a:r>
              <a:rPr lang="ru-RU" dirty="0" err="1"/>
              <a:t>granade</a:t>
            </a:r>
            <a:r>
              <a:rPr lang="ru-RU" dirty="0"/>
              <a:t>, </a:t>
            </a:r>
            <a:r>
              <a:rPr lang="ru-RU" dirty="0" err="1" smtClean="0"/>
              <a:t>splashes</a:t>
            </a:r>
            <a:r>
              <a:rPr lang="en-US" dirty="0" smtClean="0"/>
              <a:t>, message, boom</a:t>
            </a:r>
            <a:r>
              <a:rPr lang="ru-RU" dirty="0" smtClean="0"/>
              <a:t> с одноимёнными классами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create_pers</a:t>
            </a:r>
            <a:r>
              <a:rPr lang="ru-RU" dirty="0"/>
              <a:t>, в котором был реализованы группы спрайтов объектов игры.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decoration</a:t>
            </a:r>
            <a:r>
              <a:rPr lang="ru-RU" dirty="0"/>
              <a:t>, в котором был реализован класс декораций локации.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interface</a:t>
            </a:r>
            <a:r>
              <a:rPr lang="ru-RU" dirty="0"/>
              <a:t>, в котором был реализован игровой интерфейс (здоровье, патроны, гранаты</a:t>
            </a:r>
            <a:r>
              <a:rPr lang="ru-RU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items</a:t>
            </a:r>
            <a:r>
              <a:rPr lang="ru-RU" dirty="0"/>
              <a:t>, в котором был реализован класс спец. боксов</a:t>
            </a:r>
            <a:r>
              <a:rPr lang="ru-RU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fade</a:t>
            </a:r>
            <a:r>
              <a:rPr lang="ru-RU" dirty="0"/>
              <a:t>, в котором был реализован класс заливки экрана.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image</a:t>
            </a:r>
            <a:r>
              <a:rPr lang="ru-RU" dirty="0"/>
              <a:t>, в котором были созданы объекты изображений и аудио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level_up</a:t>
            </a:r>
            <a:r>
              <a:rPr lang="ru-RU" dirty="0"/>
              <a:t>, в котором был реализован класс объекта перемещающего на следующий уровень.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soldier</a:t>
            </a:r>
            <a:r>
              <a:rPr lang="ru-RU" dirty="0"/>
              <a:t>, в котором был реализован класс </a:t>
            </a:r>
            <a:r>
              <a:rPr lang="ru-RU" dirty="0" err="1"/>
              <a:t>солдатов</a:t>
            </a:r>
            <a:r>
              <a:rPr lang="ru-RU" dirty="0"/>
              <a:t> (игрок и наземные противники).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Был </a:t>
            </a:r>
            <a:r>
              <a:rPr lang="ru-RU" dirty="0"/>
              <a:t>создан файл </a:t>
            </a:r>
            <a:r>
              <a:rPr lang="ru-RU" dirty="0" err="1"/>
              <a:t>water</a:t>
            </a:r>
            <a:r>
              <a:rPr lang="ru-RU" dirty="0"/>
              <a:t>, в котором был реализован класс лавы.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Создание </a:t>
            </a:r>
            <a:r>
              <a:rPr lang="ru-RU" dirty="0" err="1"/>
              <a:t>exe</a:t>
            </a:r>
            <a:r>
              <a:rPr lang="ru-RU" dirty="0"/>
              <a:t>-файла </a:t>
            </a:r>
            <a:r>
              <a:rPr lang="ru-RU" dirty="0" err="1"/>
              <a:t>реализованно</a:t>
            </a:r>
            <a:r>
              <a:rPr lang="ru-RU" dirty="0"/>
              <a:t> при помощи </a:t>
            </a:r>
            <a:r>
              <a:rPr lang="ru-RU" dirty="0" err="1"/>
              <a:t>pyinstaller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560" t="11835" r="81062" b="11008"/>
          <a:stretch/>
        </p:blipFill>
        <p:spPr>
          <a:xfrm>
            <a:off x="10180319" y="113211"/>
            <a:ext cx="1785258" cy="44587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743" t="6493" r="51395" b="66132"/>
          <a:stretch/>
        </p:blipFill>
        <p:spPr>
          <a:xfrm>
            <a:off x="9109166" y="4926873"/>
            <a:ext cx="2856411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68085"/>
            <a:ext cx="9601200" cy="864326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1634" y="1654629"/>
            <a:ext cx="3940629" cy="4981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Мы изучили новую библиотеку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создали свою собственную игру. Также мы научились пользоваться </a:t>
            </a:r>
            <a:r>
              <a:rPr lang="en-US" dirty="0" smtClean="0"/>
              <a:t>GitHub</a:t>
            </a:r>
            <a:r>
              <a:rPr lang="ru-RU" dirty="0" smtClean="0"/>
              <a:t>, работая в команде. Проделав большую работы, мы можем сказать, что желаемый результат достигнут, все запланированные функции реализованы.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572" t="9716" r="17814" b="12978"/>
          <a:stretch/>
        </p:blipFill>
        <p:spPr>
          <a:xfrm>
            <a:off x="5305696" y="1654629"/>
            <a:ext cx="6534880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42</TotalTime>
  <Words>288</Words>
  <Application>Microsoft Office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Wingdings</vt:lpstr>
      <vt:lpstr>Crop</vt:lpstr>
      <vt:lpstr>Jump shoot (pygame)</vt:lpstr>
      <vt:lpstr>Введение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shoot (pygame)</dc:title>
  <dc:creator>Алёна</dc:creator>
  <cp:lastModifiedBy>Алёна</cp:lastModifiedBy>
  <cp:revision>4</cp:revision>
  <dcterms:created xsi:type="dcterms:W3CDTF">2025-02-03T16:24:31Z</dcterms:created>
  <dcterms:modified xsi:type="dcterms:W3CDTF">2025-02-03T17:07:16Z</dcterms:modified>
</cp:coreProperties>
</file>