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Телеграм</a:t>
            </a:r>
            <a:r>
              <a:rPr lang="ru-RU" dirty="0" smtClean="0"/>
              <a:t>-бот</a:t>
            </a:r>
            <a:br>
              <a:rPr lang="ru-RU" dirty="0" smtClean="0"/>
            </a:br>
            <a:r>
              <a:rPr lang="en-US" dirty="0" err="1" smtClean="0"/>
              <a:t>MoSeFi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dirty="0" smtClean="0"/>
              <a:t>(</a:t>
            </a:r>
            <a:r>
              <a:rPr lang="en-US" sz="2000" dirty="0"/>
              <a:t>Movie Selection </a:t>
            </a:r>
            <a:r>
              <a:rPr lang="en-US" sz="2000" dirty="0" smtClean="0"/>
              <a:t>Film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Выполнили: Греб Никита, Макарова Алёна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38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54177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6057" y="1349829"/>
            <a:ext cx="7796540" cy="5023477"/>
          </a:xfrm>
        </p:spPr>
        <p:txBody>
          <a:bodyPr>
            <a:normAutofit fontScale="92500" lnSpcReduction="10000"/>
          </a:bodyPr>
          <a:lstStyle/>
          <a:p>
            <a:pPr marL="6160" indent="0">
              <a:buNone/>
            </a:pPr>
            <a:r>
              <a:rPr lang="ru-RU" dirty="0"/>
              <a:t>Бот предоставляет пользователю </a:t>
            </a:r>
            <a:r>
              <a:rPr lang="ru-RU" dirty="0" smtClean="0"/>
              <a:t>возможности </a:t>
            </a:r>
            <a:r>
              <a:rPr lang="ru-RU" dirty="0"/>
              <a:t>подбора фильмов по </a:t>
            </a:r>
            <a:r>
              <a:rPr lang="ru-RU" dirty="0" smtClean="0"/>
              <a:t>жанру, </a:t>
            </a:r>
            <a:r>
              <a:rPr lang="ru-RU" dirty="0"/>
              <a:t>оставлять </a:t>
            </a:r>
            <a:r>
              <a:rPr lang="ru-RU" dirty="0" smtClean="0"/>
              <a:t>и смотреть на </a:t>
            </a:r>
            <a:r>
              <a:rPr lang="ru-RU" dirty="0"/>
              <a:t>них </a:t>
            </a:r>
            <a:r>
              <a:rPr lang="ru-RU" dirty="0" smtClean="0"/>
              <a:t>отзывы и сыграть в игру «Угадай фильм по кадру из него».</a:t>
            </a:r>
          </a:p>
          <a:p>
            <a:pPr marL="6160" indent="0">
              <a:buNone/>
            </a:pPr>
            <a:endParaRPr lang="ru-RU" dirty="0" smtClean="0"/>
          </a:p>
          <a:p>
            <a:pPr marL="6160" indent="0">
              <a:buNone/>
            </a:pPr>
            <a:r>
              <a:rPr lang="ru-RU" dirty="0" smtClean="0"/>
              <a:t>Реализованы:</a:t>
            </a:r>
          </a:p>
          <a:p>
            <a:r>
              <a:rPr lang="ru-RU" dirty="0"/>
              <a:t>к</a:t>
            </a:r>
            <a:r>
              <a:rPr lang="ru-RU" dirty="0" smtClean="0"/>
              <a:t>нопка «помощи» (показывает весь функционал бота)</a:t>
            </a:r>
          </a:p>
          <a:p>
            <a:r>
              <a:rPr lang="ru-RU" dirty="0" smtClean="0"/>
              <a:t>выбор жанра </a:t>
            </a:r>
            <a:r>
              <a:rPr lang="ru-RU" dirty="0"/>
              <a:t>для </a:t>
            </a:r>
            <a:r>
              <a:rPr lang="ru-RU" dirty="0" smtClean="0"/>
              <a:t>поиска фильма</a:t>
            </a:r>
            <a:endParaRPr lang="en-US" dirty="0"/>
          </a:p>
          <a:p>
            <a:r>
              <a:rPr lang="ru-RU" dirty="0" smtClean="0"/>
              <a:t>список </a:t>
            </a:r>
            <a:r>
              <a:rPr lang="ru-RU" dirty="0"/>
              <a:t>просмотренных </a:t>
            </a:r>
            <a:r>
              <a:rPr lang="ru-RU" dirty="0" smtClean="0"/>
              <a:t>фильмов</a:t>
            </a:r>
            <a:endParaRPr lang="en-US" dirty="0"/>
          </a:p>
          <a:p>
            <a:r>
              <a:rPr lang="ru-RU" dirty="0" smtClean="0"/>
              <a:t>просмотр своих отзывов </a:t>
            </a:r>
            <a:r>
              <a:rPr lang="ru-RU" dirty="0"/>
              <a:t>и </a:t>
            </a:r>
            <a:r>
              <a:rPr lang="ru-RU" dirty="0" smtClean="0"/>
              <a:t>оценок</a:t>
            </a:r>
            <a:endParaRPr lang="en-US" dirty="0"/>
          </a:p>
          <a:p>
            <a:r>
              <a:rPr lang="ru-RU" dirty="0" smtClean="0"/>
              <a:t>Игра «Угадай </a:t>
            </a:r>
            <a:r>
              <a:rPr lang="ru-RU" dirty="0"/>
              <a:t>фильм по </a:t>
            </a:r>
            <a:r>
              <a:rPr lang="ru-RU" dirty="0" smtClean="0"/>
              <a:t>кадру»</a:t>
            </a:r>
          </a:p>
          <a:p>
            <a:r>
              <a:rPr lang="ru-RU" dirty="0" smtClean="0"/>
              <a:t>прекращение работы бота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403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54177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6057" y="1349829"/>
            <a:ext cx="4445805" cy="6875418"/>
          </a:xfrm>
        </p:spPr>
        <p:txBody>
          <a:bodyPr>
            <a:normAutofit/>
          </a:bodyPr>
          <a:lstStyle/>
          <a:p>
            <a:pPr marL="0" indent="360000">
              <a:spcBef>
                <a:spcPts val="600"/>
              </a:spcBef>
            </a:pPr>
            <a:r>
              <a:rPr lang="ru-RU" sz="1600" dirty="0" smtClean="0"/>
              <a:t>Бот создан в </a:t>
            </a:r>
            <a:r>
              <a:rPr lang="en-US" sz="1600" dirty="0" err="1" smtClean="0"/>
              <a:t>BotFather</a:t>
            </a:r>
            <a:endParaRPr lang="ru-RU" sz="1600" dirty="0" smtClean="0"/>
          </a:p>
          <a:p>
            <a:pPr marL="0" indent="360000">
              <a:spcBef>
                <a:spcPts val="600"/>
              </a:spcBef>
            </a:pPr>
            <a:r>
              <a:rPr lang="ru-RU" sz="1600" dirty="0" smtClean="0"/>
              <a:t>Бот написан с помощью библиотеки </a:t>
            </a:r>
            <a:r>
              <a:rPr lang="en-US" sz="1600" dirty="0" err="1" smtClean="0"/>
              <a:t>aiogram</a:t>
            </a:r>
            <a:endParaRPr lang="ru-RU" sz="1600" dirty="0" smtClean="0"/>
          </a:p>
          <a:p>
            <a:pPr marL="0" indent="360000">
              <a:spcBef>
                <a:spcPts val="600"/>
              </a:spcBef>
            </a:pPr>
            <a:r>
              <a:rPr lang="ru-RU" sz="1600" dirty="0" smtClean="0"/>
              <a:t>Практически все функции асинхронные (библиотека </a:t>
            </a:r>
            <a:r>
              <a:rPr lang="en-US" sz="1600" dirty="0" err="1" smtClean="0"/>
              <a:t>asyncio</a:t>
            </a:r>
            <a:r>
              <a:rPr lang="en-US" sz="1600" dirty="0" smtClean="0"/>
              <a:t>)</a:t>
            </a:r>
          </a:p>
          <a:p>
            <a:pPr marL="0" indent="360000">
              <a:spcBef>
                <a:spcPts val="600"/>
              </a:spcBef>
            </a:pPr>
            <a:r>
              <a:rPr lang="ru-RU" sz="1600" dirty="0"/>
              <a:t>Создана БД с помощью </a:t>
            </a:r>
            <a:r>
              <a:rPr lang="en-US" sz="1600" dirty="0" err="1"/>
              <a:t>sqlalchemy</a:t>
            </a:r>
            <a:r>
              <a:rPr lang="en-US" sz="1600" dirty="0"/>
              <a:t>, </a:t>
            </a:r>
            <a:r>
              <a:rPr lang="ru-RU" sz="1600" dirty="0"/>
              <a:t>также подключена библиотека </a:t>
            </a:r>
            <a:r>
              <a:rPr lang="en-US" sz="1600" dirty="0" smtClean="0"/>
              <a:t>alembic. </a:t>
            </a:r>
            <a:r>
              <a:rPr lang="ru-RU" sz="1600" dirty="0" smtClean="0"/>
              <a:t>В БД хранятся данные о фильмах, пользователях и отзывах – файлы </a:t>
            </a:r>
            <a:r>
              <a:rPr lang="en-US" sz="1600" dirty="0" smtClean="0"/>
              <a:t>db_session.py, </a:t>
            </a:r>
            <a:r>
              <a:rPr lang="en-US" sz="1600" dirty="0" err="1" smtClean="0"/>
              <a:t>film.db</a:t>
            </a:r>
            <a:endParaRPr lang="ru-RU" sz="1600" dirty="0" smtClean="0"/>
          </a:p>
          <a:p>
            <a:pPr marL="0" indent="360000">
              <a:spcBef>
                <a:spcPts val="600"/>
              </a:spcBef>
            </a:pPr>
            <a:r>
              <a:rPr lang="ru-RU" sz="1600" dirty="0" smtClean="0"/>
              <a:t>Бот запоминает пользователя</a:t>
            </a:r>
            <a:endParaRPr lang="en-US" sz="1600" dirty="0" smtClean="0"/>
          </a:p>
          <a:p>
            <a:pPr marL="0" indent="360000">
              <a:spcBef>
                <a:spcPts val="600"/>
              </a:spcBef>
            </a:pPr>
            <a:r>
              <a:rPr lang="ru-RU" sz="1600" dirty="0" smtClean="0"/>
              <a:t>Используются обычная и </a:t>
            </a:r>
            <a:r>
              <a:rPr lang="ru-RU" sz="1600" dirty="0" err="1" smtClean="0"/>
              <a:t>инлайн</a:t>
            </a:r>
            <a:r>
              <a:rPr lang="ru-RU" sz="1600" dirty="0"/>
              <a:t> </a:t>
            </a:r>
            <a:r>
              <a:rPr lang="ru-RU" sz="1600" dirty="0" smtClean="0"/>
              <a:t>клавиатуры</a:t>
            </a:r>
          </a:p>
          <a:p>
            <a:pPr marL="0" indent="360000">
              <a:spcBef>
                <a:spcPts val="600"/>
              </a:spcBef>
            </a:pPr>
            <a:r>
              <a:rPr lang="ru-RU" sz="1600" dirty="0" smtClean="0"/>
              <a:t>С помощью </a:t>
            </a:r>
            <a:r>
              <a:rPr lang="en-US" sz="1600" dirty="0" err="1" smtClean="0"/>
              <a:t>BeautifulSoup</a:t>
            </a:r>
            <a:r>
              <a:rPr lang="ru-RU" sz="1600" dirty="0"/>
              <a:t> </a:t>
            </a:r>
            <a:r>
              <a:rPr lang="ru-RU" sz="1600" dirty="0" smtClean="0"/>
              <a:t>реализована игра</a:t>
            </a:r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ru-RU" sz="1600" dirty="0" smtClean="0"/>
          </a:p>
          <a:p>
            <a:pPr marL="6160" indent="0">
              <a:buNone/>
            </a:pPr>
            <a:endParaRPr lang="ru-RU" sz="1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0555" t="10138" r="12352" b="38768"/>
          <a:stretch/>
        </p:blipFill>
        <p:spPr>
          <a:xfrm>
            <a:off x="5730669" y="418010"/>
            <a:ext cx="6245221" cy="3143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24996" t="28011" r="50568" b="37664"/>
          <a:stretch/>
        </p:blipFill>
        <p:spPr>
          <a:xfrm>
            <a:off x="7442490" y="3951851"/>
            <a:ext cx="2821577" cy="22293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162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541773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06057" y="1349829"/>
            <a:ext cx="5778217" cy="5023477"/>
          </a:xfrm>
        </p:spPr>
        <p:txBody>
          <a:bodyPr>
            <a:normAutofit/>
          </a:bodyPr>
          <a:lstStyle/>
          <a:p>
            <a:pPr marL="6160" indent="0">
              <a:buNone/>
            </a:pPr>
            <a:r>
              <a:rPr lang="ru-RU" dirty="0"/>
              <a:t>Мы изучили </a:t>
            </a:r>
            <a:r>
              <a:rPr lang="ru-RU" dirty="0" smtClean="0"/>
              <a:t>новые библиотеки </a:t>
            </a:r>
            <a:r>
              <a:rPr lang="en-US" dirty="0" err="1" smtClean="0"/>
              <a:t>aiogram</a:t>
            </a:r>
            <a:r>
              <a:rPr lang="en-US" dirty="0" smtClean="0"/>
              <a:t>, </a:t>
            </a:r>
            <a:r>
              <a:rPr lang="en-US" dirty="0" err="1" smtClean="0"/>
              <a:t>asyncio</a:t>
            </a:r>
            <a:r>
              <a:rPr lang="ru-RU" dirty="0" smtClean="0"/>
              <a:t> и другие,  </a:t>
            </a:r>
            <a:r>
              <a:rPr lang="ru-RU" dirty="0"/>
              <a:t>создали </a:t>
            </a:r>
            <a:r>
              <a:rPr lang="ru-RU" dirty="0" smtClean="0"/>
              <a:t>рабочего бота. Желаемый результат </a:t>
            </a:r>
            <a:r>
              <a:rPr lang="ru-RU" dirty="0"/>
              <a:t>достигнут, </a:t>
            </a:r>
            <a:r>
              <a:rPr lang="ru-RU" dirty="0" smtClean="0"/>
              <a:t>запланированные и придуманные в процессе разработки функции </a:t>
            </a:r>
            <a:r>
              <a:rPr lang="ru-RU" dirty="0"/>
              <a:t>реализованы.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8910" t="22743" r="13880" b="5801"/>
          <a:stretch/>
        </p:blipFill>
        <p:spPr>
          <a:xfrm>
            <a:off x="6818810" y="1764522"/>
            <a:ext cx="4258973" cy="36260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1425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Мэдисон</Template>
  <TotalTime>54</TotalTime>
  <Words>157</Words>
  <Application>Microsoft Office PowerPoint</Application>
  <PresentationFormat>Широкоэкранный</PresentationFormat>
  <Paragraphs>24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MS Shell Dlg 2</vt:lpstr>
      <vt:lpstr>Wingdings</vt:lpstr>
      <vt:lpstr>Wingdings 3</vt:lpstr>
      <vt:lpstr>Madison</vt:lpstr>
      <vt:lpstr>Телеграм-бот MoSeFi (Movie Selection Film)</vt:lpstr>
      <vt:lpstr>Введение</vt:lpstr>
      <vt:lpstr>Реализация</vt:lpstr>
      <vt:lpstr>Заключение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Телеграм-бот MoSeFi</dc:title>
  <dc:creator>Алёна</dc:creator>
  <cp:lastModifiedBy>Алёна</cp:lastModifiedBy>
  <cp:revision>6</cp:revision>
  <dcterms:created xsi:type="dcterms:W3CDTF">2025-05-17T06:29:42Z</dcterms:created>
  <dcterms:modified xsi:type="dcterms:W3CDTF">2025-05-17T07:24:10Z</dcterms:modified>
</cp:coreProperties>
</file>