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0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0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1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5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0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5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1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97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22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98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8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64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https</a:t>
            </a:r>
            <a:r>
              <a:rPr lang="es-ES" dirty="0" smtClean="0"/>
              <a:t>://</a:t>
            </a:r>
            <a:r>
              <a:rPr lang="es-ES" dirty="0" err="1" smtClean="0"/>
              <a:t>goo.gl</a:t>
            </a:r>
            <a:r>
              <a:rPr lang="es-ES" dirty="0" smtClean="0"/>
              <a:t>/</a:t>
            </a:r>
            <a:r>
              <a:rPr lang="es-ES" dirty="0" err="1" smtClean="0"/>
              <a:t>YcIKZS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s-ES" dirty="0" smtClean="0"/>
              <a:t>1.- Descargar proyecto </a:t>
            </a:r>
            <a:r>
              <a:rPr lang="es-ES" dirty="0" err="1" smtClean="0"/>
              <a:t>git</a:t>
            </a:r>
            <a:endParaRPr lang="es-ES" dirty="0" smtClean="0"/>
          </a:p>
          <a:p>
            <a:pPr algn="l"/>
            <a:r>
              <a:rPr lang="es-ES" dirty="0" smtClean="0"/>
              <a:t>2.- Importar archivo HC-SR04.json a POSTMAN</a:t>
            </a:r>
          </a:p>
          <a:p>
            <a:pPr algn="l"/>
            <a:r>
              <a:rPr lang="es-ES" dirty="0" smtClean="0"/>
              <a:t>3.- Configurar </a:t>
            </a:r>
            <a:r>
              <a:rPr lang="es-ES" dirty="0" err="1" smtClean="0"/>
              <a:t>Arduino</a:t>
            </a:r>
            <a:r>
              <a:rPr lang="es-ES" dirty="0" smtClean="0"/>
              <a:t> </a:t>
            </a:r>
            <a:endParaRPr lang="es-ES" dirty="0"/>
          </a:p>
          <a:p>
            <a:pPr algn="l"/>
            <a:r>
              <a:rPr lang="es-ES" dirty="0" smtClean="0"/>
              <a:t>4.- Probar</a:t>
            </a:r>
          </a:p>
        </p:txBody>
      </p:sp>
    </p:spTree>
    <p:extLst>
      <p:ext uri="{BB962C8B-B14F-4D97-AF65-F5344CB8AC3E}">
        <p14:creationId xmlns:p14="http://schemas.microsoft.com/office/powerpoint/2010/main" val="41655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3677"/>
            <a:ext cx="7772400" cy="1470025"/>
          </a:xfrm>
        </p:spPr>
        <p:txBody>
          <a:bodyPr>
            <a:normAutofit/>
          </a:bodyPr>
          <a:lstStyle/>
          <a:p>
            <a:r>
              <a:rPr lang="es-ES" dirty="0" smtClean="0"/>
              <a:t>HC-SR04 - </a:t>
            </a:r>
            <a:r>
              <a:rPr lang="es-ES" dirty="0" err="1" smtClean="0"/>
              <a:t>Setup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775"/>
            <a:ext cx="9144000" cy="47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3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Macintosh PowerPoint</Application>
  <PresentationFormat>Presentación en pantalla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https://goo.gl/YcIKZS</vt:lpstr>
      <vt:lpstr>HC-SR04 - Setup</vt:lpstr>
    </vt:vector>
  </TitlesOfParts>
  <Company>TID CHILE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https://goo.gl/YcIKZS</dc:title>
  <dc:creator>Nicolas Kittsteiner</dc:creator>
  <cp:lastModifiedBy>Nicolas Kittsteiner</cp:lastModifiedBy>
  <cp:revision>5</cp:revision>
  <dcterms:created xsi:type="dcterms:W3CDTF">2015-07-29T17:39:21Z</dcterms:created>
  <dcterms:modified xsi:type="dcterms:W3CDTF">2015-07-29T18:08:40Z</dcterms:modified>
</cp:coreProperties>
</file>