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3T10:59:01.68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7-09-13T10:59:03.012" idx="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0063-41C0-41F8-8B05-228AA22AE382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0C-1409-4147-9133-4069ADB93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0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0063-41C0-41F8-8B05-228AA22AE382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0C-1409-4147-9133-4069ADB93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2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0063-41C0-41F8-8B05-228AA22AE382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0C-1409-4147-9133-4069ADB93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9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0063-41C0-41F8-8B05-228AA22AE382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0C-1409-4147-9133-4069ADB93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5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0063-41C0-41F8-8B05-228AA22AE382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0C-1409-4147-9133-4069ADB93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5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0063-41C0-41F8-8B05-228AA22AE382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0C-1409-4147-9133-4069ADB93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0063-41C0-41F8-8B05-228AA22AE382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0C-1409-4147-9133-4069ADB93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4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0063-41C0-41F8-8B05-228AA22AE382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0C-1409-4147-9133-4069ADB93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0063-41C0-41F8-8B05-228AA22AE382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0C-1409-4147-9133-4069ADB93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5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0063-41C0-41F8-8B05-228AA22AE382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0C-1409-4147-9133-4069ADB93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5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0063-41C0-41F8-8B05-228AA22AE382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0C-1409-4147-9133-4069ADB93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7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E0063-41C0-41F8-8B05-228AA22AE382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910C-1409-4147-9133-4069ADB93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5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820737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제목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머글이</a:t>
            </a:r>
            <a:r>
              <a:rPr lang="ko-KR" altLang="en-US" dirty="0" smtClean="0"/>
              <a:t> 되어라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039937"/>
            <a:ext cx="9144000" cy="447939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현실은 실전</a:t>
            </a:r>
            <a:r>
              <a:rPr lang="en-US" altLang="ko-KR" dirty="0" smtClean="0"/>
              <a:t>! </a:t>
            </a:r>
            <a:r>
              <a:rPr lang="ko-KR" altLang="en-US" dirty="0" smtClean="0"/>
              <a:t>시간제 연애 </a:t>
            </a:r>
            <a:r>
              <a:rPr lang="ko-KR" altLang="en-US" dirty="0" err="1" smtClean="0"/>
              <a:t>시뮬레이숀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게임 방식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턴제</a:t>
            </a:r>
            <a:r>
              <a:rPr lang="ko-KR" altLang="en-US" dirty="0" smtClean="0"/>
              <a:t> 시뮬레이션</a:t>
            </a:r>
            <a:endParaRPr lang="en-US" altLang="ko-KR" dirty="0" smtClean="0"/>
          </a:p>
          <a:p>
            <a:r>
              <a:rPr lang="ko-KR" altLang="en-US" dirty="0" err="1" smtClean="0"/>
              <a:t>타겟층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모쏠</a:t>
            </a:r>
            <a:endParaRPr lang="en-US" altLang="ko-KR" dirty="0" smtClean="0"/>
          </a:p>
          <a:p>
            <a:r>
              <a:rPr lang="ko-KR" altLang="en-US" dirty="0" smtClean="0"/>
              <a:t>게임 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제한시간 내에 여성의 마음을 사로잡아 마법사를 탈출 하라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재미요소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현실을 반영하여 주인공의 </a:t>
            </a:r>
            <a:r>
              <a:rPr lang="ko-KR" altLang="en-US" dirty="0" err="1" smtClean="0"/>
              <a:t>시덥잖은</a:t>
            </a:r>
            <a:r>
              <a:rPr lang="ko-KR" altLang="en-US" dirty="0" smtClean="0"/>
              <a:t> 외모와 멋진 여성들의 프라이드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제한 시간이 주어진 선택지 를 사용하여 스릴 넘치는 </a:t>
            </a:r>
            <a:r>
              <a:rPr lang="ko-KR" altLang="en-US" dirty="0" err="1" smtClean="0"/>
              <a:t>시뮬레이팅을</a:t>
            </a:r>
            <a:r>
              <a:rPr lang="ko-KR" altLang="en-US" dirty="0" smtClean="0"/>
              <a:t> 할 수 있는 것</a:t>
            </a:r>
            <a:endParaRPr lang="en-US" altLang="ko-KR" dirty="0" smtClean="0"/>
          </a:p>
          <a:p>
            <a:r>
              <a:rPr lang="ko-KR" altLang="en-US" dirty="0" smtClean="0"/>
              <a:t>제한 시간 내에 선택지를 고르지 못한다면 여성은 짜증내며 호감도가 하락할 것이다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962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남중</a:t>
            </a:r>
            <a:r>
              <a:rPr lang="en-US" altLang="ko-KR" dirty="0" smtClean="0"/>
              <a:t>-</a:t>
            </a:r>
            <a:r>
              <a:rPr lang="ko-KR" altLang="en-US" dirty="0" smtClean="0"/>
              <a:t>남고</a:t>
            </a:r>
            <a:r>
              <a:rPr lang="en-US" altLang="ko-KR" dirty="0" smtClean="0"/>
              <a:t>-</a:t>
            </a:r>
            <a:r>
              <a:rPr lang="ko-KR" altLang="en-US" dirty="0" smtClean="0"/>
              <a:t>공대</a:t>
            </a:r>
            <a:r>
              <a:rPr lang="en-US" altLang="ko-KR" dirty="0" smtClean="0"/>
              <a:t>-</a:t>
            </a:r>
            <a:r>
              <a:rPr lang="ko-KR" altLang="en-US" dirty="0" smtClean="0"/>
              <a:t>군대 트리를 탄 후 제대 후 바로 복학 했지만 한 학기 동안 화장실에서 먹던 김밥에 질려 휴학 한 주인공은 알바와 </a:t>
            </a:r>
            <a:r>
              <a:rPr lang="ko-KR" altLang="en-US" dirty="0" err="1" smtClean="0"/>
              <a:t>피시방을</a:t>
            </a:r>
            <a:r>
              <a:rPr lang="ko-KR" altLang="en-US" dirty="0" smtClean="0"/>
              <a:t> 오가던 생활을 지속 해 왔다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어느 날 그는 담배를 피기 위해 라이터를 찾다가 자신이</a:t>
            </a:r>
            <a:r>
              <a:rPr lang="en-US" altLang="ko-KR" dirty="0"/>
              <a:t> </a:t>
            </a:r>
            <a:r>
              <a:rPr lang="en-US" altLang="ko-KR" dirty="0" smtClean="0"/>
              <a:t>26</a:t>
            </a:r>
            <a:r>
              <a:rPr lang="ko-KR" altLang="en-US" dirty="0" smtClean="0"/>
              <a:t>년째 </a:t>
            </a:r>
            <a:r>
              <a:rPr lang="ko-KR" altLang="en-US" dirty="0" err="1" smtClean="0"/>
              <a:t>모쏠이고</a:t>
            </a:r>
            <a:r>
              <a:rPr lang="ko-KR" altLang="en-US" dirty="0" smtClean="0"/>
              <a:t> 여자의 손가락이 몇 개인지도 모른다는 사실을 인지하자 라이터 없이도 담배에 불을 붙일 수 있게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그는 마법사가 되었다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하지만 기쁨도 잠시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갑자의 내공이 쌓인 </a:t>
            </a:r>
            <a:r>
              <a:rPr lang="ko-KR" altLang="en-US" dirty="0" err="1" smtClean="0"/>
              <a:t>대마녀에</a:t>
            </a:r>
            <a:r>
              <a:rPr lang="ko-KR" altLang="en-US" dirty="0" smtClean="0"/>
              <a:t> 의해 주인공의 마법에 죽음의 저주를 받게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남은 시간은 일주일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일주일 안에 </a:t>
            </a:r>
            <a:r>
              <a:rPr lang="en-US" altLang="ko-KR" dirty="0" smtClean="0"/>
              <a:t>26</a:t>
            </a:r>
            <a:r>
              <a:rPr lang="ko-KR" altLang="en-US" dirty="0" smtClean="0"/>
              <a:t>년 숙성 마법사에서 벗어나야 한다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25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8650"/>
            <a:ext cx="12290580" cy="81809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000" y="-628650"/>
            <a:ext cx="4157133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smtClean="0"/>
              <a:t>게임화면 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76" y="696913"/>
            <a:ext cx="2807314" cy="4351338"/>
          </a:xfrm>
        </p:spPr>
      </p:pic>
      <p:sp>
        <p:nvSpPr>
          <p:cNvPr id="6" name="TextBox 5"/>
          <p:cNvSpPr txBox="1"/>
          <p:nvPr/>
        </p:nvSpPr>
        <p:spPr>
          <a:xfrm>
            <a:off x="491067" y="5048251"/>
            <a:ext cx="11396133" cy="2400657"/>
          </a:xfrm>
          <a:prstGeom prst="rect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야외카페에서 디저트를 먹던 여성 </a:t>
            </a:r>
            <a:r>
              <a:rPr lang="en-US" altLang="ko-KR" sz="24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네</a:t>
            </a:r>
            <a:r>
              <a:rPr lang="en-US" altLang="ko-KR" sz="24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 </a:t>
            </a:r>
            <a:r>
              <a:rPr lang="ko-KR" altLang="en-US" sz="24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누구시죠</a:t>
            </a:r>
            <a:endParaRPr lang="en-US" altLang="ko-KR" sz="2400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1 : </a:t>
            </a:r>
            <a:r>
              <a:rPr lang="ko-KR" alt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오늘부터 </a:t>
            </a:r>
            <a:r>
              <a:rPr lang="en-US" altLang="ko-K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 </a:t>
            </a:r>
            <a:r>
              <a:rPr lang="ko-KR" altLang="en-US" dirty="0" err="1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ㅇㅈ하는</a:t>
            </a:r>
            <a:r>
              <a:rPr lang="ko-KR" alt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부분</a:t>
            </a:r>
            <a:r>
              <a:rPr lang="en-US" altLang="ko-K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 </a:t>
            </a:r>
            <a:r>
              <a:rPr lang="ko-KR" altLang="en-US" dirty="0" err="1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ㅇㅇㅈ</a:t>
            </a:r>
            <a:r>
              <a:rPr lang="en-US" altLang="ko-K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!(</a:t>
            </a:r>
            <a:r>
              <a:rPr lang="ko-KR" alt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아재인 걸 들키지 않기 위해 현대어를 사용한다</a:t>
            </a:r>
            <a:r>
              <a:rPr lang="en-US" altLang="ko-K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.)</a:t>
            </a:r>
          </a:p>
          <a:p>
            <a:r>
              <a:rPr lang="en-US" altLang="ko-K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2 : </a:t>
            </a:r>
            <a:r>
              <a:rPr lang="ko-KR" alt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제가 라면 먹고 가겠습니다</a:t>
            </a:r>
            <a:r>
              <a:rPr lang="en-US" altLang="ko-K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3 : (</a:t>
            </a:r>
            <a:r>
              <a:rPr lang="ko-KR" alt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집 문서를 들이민다</a:t>
            </a:r>
            <a:r>
              <a:rPr lang="en-US" altLang="ko-KR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.)</a:t>
            </a:r>
            <a:r>
              <a:rPr lang="ko-KR" alt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신혼 집은 </a:t>
            </a:r>
            <a:r>
              <a:rPr lang="ko-KR" altLang="en-US" dirty="0" err="1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청주쪽도</a:t>
            </a:r>
            <a:r>
              <a:rPr lang="ko-KR" alt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괜찮나요</a:t>
            </a:r>
            <a:r>
              <a:rPr lang="en-US" altLang="ko-K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  <a:p>
            <a:r>
              <a:rPr lang="en-US" altLang="ko-KR" dirty="0" smtClean="0">
                <a:ln>
                  <a:solidFill>
                    <a:srgbClr val="FF0000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rgbClr val="FF0000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 : (</a:t>
            </a:r>
            <a:r>
              <a:rPr lang="ko-KR" altLang="en-US" b="1" dirty="0" smtClean="0">
                <a:ln>
                  <a:solidFill>
                    <a:srgbClr val="FF0000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말없이 끌어안는다</a:t>
            </a:r>
            <a:r>
              <a:rPr lang="en-US" altLang="ko-KR" b="1" dirty="0" smtClean="0">
                <a:ln>
                  <a:solidFill>
                    <a:srgbClr val="FF0000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.)                                                                         </a:t>
            </a: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06906" y="3576437"/>
            <a:ext cx="582293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dirty="0" smtClean="0">
                <a:ln w="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TIME : </a:t>
            </a:r>
            <a:r>
              <a:rPr lang="en-US" altLang="ko-KR" sz="9600" dirty="0" smtClean="0">
                <a:ln w="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endParaRPr lang="en-US" altLang="ko-KR" sz="9600" b="0" cap="none" spc="0" dirty="0">
              <a:ln w="0"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02166" y="1710267"/>
            <a:ext cx="3606800" cy="1608666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제한 시간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algn="ctr"/>
            <a:r>
              <a:rPr lang="ko-KR" altLang="en-US" dirty="0" smtClean="0"/>
              <a:t>시간 내에 선택지를 고르지 못하면 남자답지 못하다고 생각해 호감도가 하락한다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686063" y="3159227"/>
            <a:ext cx="3606800" cy="1608666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선택지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선택에 따라 여성의 호감도가 하락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상승 하며 잘못 선택하면 구치소에서 엔딩을 맞이한다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타원형 설명선 9"/>
          <p:cNvSpPr/>
          <p:nvPr/>
        </p:nvSpPr>
        <p:spPr>
          <a:xfrm>
            <a:off x="6008611" y="-226913"/>
            <a:ext cx="3103331" cy="1456267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여성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급박한 주인공은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아무에게나 질척</a:t>
            </a:r>
            <a:r>
              <a:rPr lang="ko-KR" altLang="en-US" dirty="0" smtClean="0"/>
              <a:t>댈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49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266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휴먼둥근헤드라인</vt:lpstr>
      <vt:lpstr>Aharoni</vt:lpstr>
      <vt:lpstr>Arial</vt:lpstr>
      <vt:lpstr>Arial Rounded MT Bold</vt:lpstr>
      <vt:lpstr>Office 테마</vt:lpstr>
      <vt:lpstr>제목 : 머글이 되어라!</vt:lpstr>
      <vt:lpstr>게임 스토리</vt:lpstr>
      <vt:lpstr>게임화면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2017-09-13T01:24:01Z</dcterms:created>
  <dcterms:modified xsi:type="dcterms:W3CDTF">2017-09-13T02:04:57Z</dcterms:modified>
</cp:coreProperties>
</file>