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72" r:id="rId4"/>
    <p:sldId id="288" r:id="rId5"/>
    <p:sldId id="257" r:id="rId6"/>
    <p:sldId id="264" r:id="rId7"/>
    <p:sldId id="286" r:id="rId8"/>
    <p:sldId id="287" r:id="rId9"/>
    <p:sldId id="290" r:id="rId10"/>
    <p:sldId id="284" r:id="rId11"/>
    <p:sldId id="259" r:id="rId12"/>
    <p:sldId id="285" r:id="rId13"/>
    <p:sldId id="289" r:id="rId14"/>
    <p:sldId id="279" r:id="rId1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7"/>
    </p:embeddedFont>
    <p:embeddedFont>
      <p:font typeface="Lato Light" panose="020F0502020204030203" pitchFamily="34" charset="77"/>
      <p:regular r:id="rId18"/>
      <p:bold r:id="rId19"/>
      <p:italic r:id="rId20"/>
      <p:boldItalic r:id="rId21"/>
    </p:embeddedFont>
    <p:embeddedFont>
      <p:font typeface="Lato Hairline" panose="020F05020202040302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598FA"/>
    <a:srgbClr val="B44605"/>
    <a:srgbClr val="C0CEE7"/>
    <a:srgbClr val="FC618E"/>
    <a:srgbClr val="F335C5"/>
    <a:srgbClr val="FFFFCC"/>
    <a:srgbClr val="EE2305"/>
    <a:srgbClr val="FD3804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A7E34-5B34-4290-8618-9BF260E07AC2}">
  <a:tblStyle styleId="{5A0A7E34-5B34-4290-8618-9BF260E07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3875" autoAdjust="0"/>
  </p:normalViewPr>
  <p:slideViewPr>
    <p:cSldViewPr snapToGrid="0">
      <p:cViewPr varScale="1">
        <p:scale>
          <a:sx n="145" d="100"/>
          <a:sy n="145" d="100"/>
        </p:scale>
        <p:origin x="336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Spotipy</a:t>
            </a:r>
            <a:r>
              <a:rPr lang="en-US" dirty="0"/>
              <a:t> (the Python wrapper we relied on) does not refresh tokens automatically</a:t>
            </a:r>
          </a:p>
          <a:p>
            <a:r>
              <a:rPr lang="en-US" dirty="0"/>
              <a:t>Web Playback SDK is in ‘Beta’ and not fully functional. Also a crucial endpoint in the Spotify Web API seems to have an unresolved bug (opened this past June on GitHub).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6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Spotipy</a:t>
            </a:r>
            <a:r>
              <a:rPr lang="en-US" dirty="0"/>
              <a:t> (the Python wrapper we relied on) does not refresh tokens automatically</a:t>
            </a:r>
          </a:p>
          <a:p>
            <a:r>
              <a:rPr lang="en-US" dirty="0"/>
              <a:t>Web Playback SDK is in ‘Beta’ and not fully functional. Also a crucial endpoint in the Spotify Web API seems to have an unresolved bug (opened this past June on GitHub).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6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55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1687717" y="2350770"/>
            <a:ext cx="5768975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dirty="0"/>
            </a:b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Music Sharing App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792AFA0-60C6-4BBC-B812-388B68AD8BD9}"/>
              </a:ext>
            </a:extLst>
          </p:cNvPr>
          <p:cNvSpPr txBox="1">
            <a:spLocks/>
          </p:cNvSpPr>
          <p:nvPr/>
        </p:nvSpPr>
        <p:spPr>
          <a:xfrm>
            <a:off x="1687717" y="1490515"/>
            <a:ext cx="576856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6000" dirty="0"/>
              <a:t>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F779FE-F914-45F5-B528-04EB24EF1E8D}"/>
              </a:ext>
            </a:extLst>
          </p:cNvPr>
          <p:cNvSpPr txBox="1"/>
          <p:nvPr/>
        </p:nvSpPr>
        <p:spPr>
          <a:xfrm>
            <a:off x="6949440" y="4160520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</a:rPr>
              <a:t>Team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4315174" y="1988820"/>
            <a:ext cx="2325051" cy="2487546"/>
          </a:xfrm>
          <a:prstGeom prst="chevron">
            <a:avLst>
              <a:gd name="adj" fmla="val 1796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Final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93;p29">
            <a:extLst>
              <a:ext uri="{FF2B5EF4-FFF2-40B4-BE49-F238E27FC236}">
                <a16:creationId xmlns:a16="http://schemas.microsoft.com/office/drawing/2014/main" id="{EECE95CE-A0A8-492B-A26A-0AAB3F8F4EA6}"/>
              </a:ext>
            </a:extLst>
          </p:cNvPr>
          <p:cNvSpPr/>
          <p:nvPr/>
        </p:nvSpPr>
        <p:spPr>
          <a:xfrm>
            <a:off x="990423" y="1988819"/>
            <a:ext cx="3486150" cy="2487546"/>
          </a:xfrm>
          <a:prstGeom prst="chevron">
            <a:avLst>
              <a:gd name="adj" fmla="val 17844"/>
            </a:avLst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fully </a:t>
            </a:r>
            <a:r>
              <a:rPr lang="en-US" altLang="zh-CN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functional app in which users can create/join rooms and enjoy synchronized playback.</a:t>
            </a:r>
            <a:endParaRPr lang="en-US" sz="16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B6009-DEE1-4A50-B51E-0D455592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90497">
            <a:off x="403105" y="1740146"/>
            <a:ext cx="1934434" cy="9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424223"/>
            <a:ext cx="4176823" cy="1614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on to Next Week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E278A-264F-4889-B8FB-66370C470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5" name="Google Shape;112;p20">
            <a:extLst>
              <a:ext uri="{FF2B5EF4-FFF2-40B4-BE49-F238E27FC236}">
                <a16:creationId xmlns:a16="http://schemas.microsoft.com/office/drawing/2014/main" id="{C5C3EA37-087B-4720-92CA-789F0758BC0F}"/>
              </a:ext>
            </a:extLst>
          </p:cNvPr>
          <p:cNvSpPr txBox="1">
            <a:spLocks/>
          </p:cNvSpPr>
          <p:nvPr/>
        </p:nvSpPr>
        <p:spPr>
          <a:xfrm>
            <a:off x="374648" y="334452"/>
            <a:ext cx="681504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Lato Light"/>
              <a:buNone/>
              <a:defRPr sz="14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Primary Goal:</a:t>
            </a:r>
          </a:p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 	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Hairline" panose="020B0604020202020204" charset="0"/>
              </a:rPr>
              <a:t>More features &amp; Playtest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F7F43D31-C9C1-4AB6-90D1-DF6BB7875A6A}"/>
              </a:ext>
            </a:extLst>
          </p:cNvPr>
          <p:cNvSpPr/>
          <p:nvPr/>
        </p:nvSpPr>
        <p:spPr>
          <a:xfrm>
            <a:off x="522804" y="3444487"/>
            <a:ext cx="2033844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‘Owner’ of the room can grant DJ privilege to other users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01269C7D-4FA6-4F81-86A0-4F7FEF931FC7}"/>
              </a:ext>
            </a:extLst>
          </p:cNvPr>
          <p:cNvSpPr/>
          <p:nvPr/>
        </p:nvSpPr>
        <p:spPr>
          <a:xfrm>
            <a:off x="522806" y="2198466"/>
            <a:ext cx="2033845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Support Multiple DJs with round-robin song queue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648E1E73-4036-4BFD-8A01-2836F2634C76}"/>
              </a:ext>
            </a:extLst>
          </p:cNvPr>
          <p:cNvSpPr/>
          <p:nvPr/>
        </p:nvSpPr>
        <p:spPr>
          <a:xfrm>
            <a:off x="5197820" y="2198466"/>
            <a:ext cx="1653872" cy="1050795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QA Tests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DB11AAB5-7137-435D-94EE-080AFFF2BA78}"/>
              </a:ext>
            </a:extLst>
          </p:cNvPr>
          <p:cNvSpPr/>
          <p:nvPr/>
        </p:nvSpPr>
        <p:spPr>
          <a:xfrm>
            <a:off x="2860314" y="2182461"/>
            <a:ext cx="2033843" cy="1066800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Allow Listeners to ‘upvote’ songs in the pool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6AF586D8-D461-4800-BEDB-0DEE71CF67E1}"/>
              </a:ext>
            </a:extLst>
          </p:cNvPr>
          <p:cNvSpPr/>
          <p:nvPr/>
        </p:nvSpPr>
        <p:spPr>
          <a:xfrm>
            <a:off x="2860313" y="3444487"/>
            <a:ext cx="2033843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Display and </a:t>
            </a:r>
            <a:r>
              <a:rPr lang="en-US" dirty="0" err="1">
                <a:solidFill>
                  <a:schemeClr val="bg1"/>
                </a:solidFill>
                <a:latin typeface="Lato Light" panose="020B0604020202020204" charset="0"/>
              </a:rPr>
              <a:t>async</a:t>
            </a:r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 update current list of users in Room</a:t>
            </a:r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0FF43C5F-99DA-4D07-A941-6367A6D4F636}"/>
              </a:ext>
            </a:extLst>
          </p:cNvPr>
          <p:cNvSpPr/>
          <p:nvPr/>
        </p:nvSpPr>
        <p:spPr>
          <a:xfrm>
            <a:off x="5197820" y="3449485"/>
            <a:ext cx="1653872" cy="1050795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UX Tests</a:t>
            </a:r>
          </a:p>
        </p:txBody>
      </p:sp>
    </p:spTree>
    <p:extLst>
      <p:ext uri="{BB962C8B-B14F-4D97-AF65-F5344CB8AC3E}">
        <p14:creationId xmlns:p14="http://schemas.microsoft.com/office/powerpoint/2010/main" val="377162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173142-54D2-47A3-B4D7-9088B061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143050"/>
            <a:ext cx="5511300" cy="857400"/>
          </a:xfrm>
        </p:spPr>
        <p:txBody>
          <a:bodyPr/>
          <a:lstStyle/>
          <a:p>
            <a:r>
              <a:rPr lang="en-US" sz="2800" b="1" dirty="0"/>
              <a:t>Summary: </a:t>
            </a:r>
            <a:br>
              <a:rPr lang="en-US" sz="2800" dirty="0"/>
            </a:br>
            <a:r>
              <a:rPr lang="en-US" sz="2800" dirty="0"/>
              <a:t>We are Team 26,</a:t>
            </a:r>
            <a:br>
              <a:rPr lang="en-US" sz="2800" dirty="0"/>
            </a:br>
            <a:r>
              <a:rPr lang="en-US" sz="2800" dirty="0"/>
              <a:t>Our project: Hot Pot is a Music Sharing App, which supports: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6EA50-6B79-45B7-A898-CFEF13F50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FDB98-6220-4806-857C-AFAB5764DADB}"/>
              </a:ext>
            </a:extLst>
          </p:cNvPr>
          <p:cNvSpPr txBox="1"/>
          <p:nvPr/>
        </p:nvSpPr>
        <p:spPr>
          <a:xfrm>
            <a:off x="815340" y="2647868"/>
            <a:ext cx="4747260" cy="15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Creating a room and inviting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Sharing Playlists as DJs or Listeners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Synchronizing YouTube playback in real time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5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37219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704088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altLang="zh-CN" dirty="0"/>
              <a:t>ecap: </a:t>
            </a:r>
            <a:r>
              <a:rPr lang="en-US" dirty="0"/>
              <a:t>What is Hot Pot?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Share Music Video Together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Multiple Users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Real-time 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80060" y="66713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3966210" y="1973580"/>
            <a:ext cx="2072034" cy="2487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Final 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193;p29">
            <a:extLst>
              <a:ext uri="{FF2B5EF4-FFF2-40B4-BE49-F238E27FC236}">
                <a16:creationId xmlns:a16="http://schemas.microsoft.com/office/drawing/2014/main" id="{7E5B6094-8B1D-4CC3-B985-447D4901C1FB}"/>
              </a:ext>
            </a:extLst>
          </p:cNvPr>
          <p:cNvSpPr/>
          <p:nvPr/>
        </p:nvSpPr>
        <p:spPr>
          <a:xfrm>
            <a:off x="480060" y="1988820"/>
            <a:ext cx="3486150" cy="2487546"/>
          </a:xfrm>
          <a:prstGeom prst="chevron">
            <a:avLst>
              <a:gd name="adj" fmla="val 17844"/>
            </a:avLst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fully </a:t>
            </a:r>
            <a:r>
              <a:rPr lang="en-US" altLang="zh-CN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functional app in which users can create/join rooms and enjoy synchronized playback.</a:t>
            </a:r>
            <a:endParaRPr sz="16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84511-613C-469E-9F24-A4D2BE034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D7CE66-5744-4822-BE2E-621CDB7F5842}"/>
              </a:ext>
            </a:extLst>
          </p:cNvPr>
          <p:cNvSpPr txBox="1"/>
          <p:nvPr/>
        </p:nvSpPr>
        <p:spPr>
          <a:xfrm>
            <a:off x="3577620" y="2110085"/>
            <a:ext cx="253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27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1AB31EF-5FE8-49BE-BEB7-0B3DE8EDEA7A}"/>
              </a:ext>
            </a:extLst>
          </p:cNvPr>
          <p:cNvSpPr/>
          <p:nvPr/>
        </p:nvSpPr>
        <p:spPr>
          <a:xfrm>
            <a:off x="2013097" y="1878976"/>
            <a:ext cx="2758928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Django Channel to Sync Videos 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F109D0B0-C625-4478-A16C-5090FBE49145}"/>
              </a:ext>
            </a:extLst>
          </p:cNvPr>
          <p:cNvSpPr/>
          <p:nvPr/>
        </p:nvSpPr>
        <p:spPr>
          <a:xfrm>
            <a:off x="4919018" y="1886441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EE47C6E-61C6-4865-9305-BFBBD772D6CA}"/>
              </a:ext>
            </a:extLst>
          </p:cNvPr>
          <p:cNvSpPr/>
          <p:nvPr/>
        </p:nvSpPr>
        <p:spPr>
          <a:xfrm>
            <a:off x="2013098" y="3040900"/>
            <a:ext cx="2758927" cy="814712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Y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ouTube Video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3E7E377E-11E7-4CE0-9F91-15D3B702C641}"/>
              </a:ext>
            </a:extLst>
          </p:cNvPr>
          <p:cNvSpPr/>
          <p:nvPr/>
        </p:nvSpPr>
        <p:spPr>
          <a:xfrm>
            <a:off x="4919017" y="2986638"/>
            <a:ext cx="2779054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DJs add to Song Queue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9A564976-D069-497C-8191-FF4B0B7EB2C8}"/>
              </a:ext>
            </a:extLst>
          </p:cNvPr>
          <p:cNvSpPr/>
          <p:nvPr/>
        </p:nvSpPr>
        <p:spPr>
          <a:xfrm>
            <a:off x="2013097" y="4082902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Geo location to Room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AEBA80E7-A9DE-41C1-9EFE-B662A4A733A7}"/>
              </a:ext>
            </a:extLst>
          </p:cNvPr>
          <p:cNvSpPr/>
          <p:nvPr/>
        </p:nvSpPr>
        <p:spPr>
          <a:xfrm>
            <a:off x="2088300" y="1128466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Login/Register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40" name="Google Shape;190;p29">
            <a:extLst>
              <a:ext uri="{FF2B5EF4-FFF2-40B4-BE49-F238E27FC236}">
                <a16:creationId xmlns:a16="http://schemas.microsoft.com/office/drawing/2014/main" id="{1233E068-EC09-4F76-B2CB-7CD591F0F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79" y="18312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We aimed for</a:t>
            </a:r>
            <a:endParaRPr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2931BF-C30A-4D59-A4E3-2C002B23CAF6}"/>
              </a:ext>
            </a:extLst>
          </p:cNvPr>
          <p:cNvSpPr txBox="1"/>
          <p:nvPr/>
        </p:nvSpPr>
        <p:spPr>
          <a:xfrm>
            <a:off x="364274" y="1150970"/>
            <a:ext cx="160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Basic Django Structure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71E40D-6934-46D5-ADE5-75DFFEF5A961}"/>
              </a:ext>
            </a:extLst>
          </p:cNvPr>
          <p:cNvSpPr txBox="1"/>
          <p:nvPr/>
        </p:nvSpPr>
        <p:spPr>
          <a:xfrm>
            <a:off x="265286" y="2520091"/>
            <a:ext cx="160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from Spotify to Y</a:t>
            </a:r>
            <a:r>
              <a:rPr lang="en-US" altLang="zh-CN" dirty="0"/>
              <a:t>ouTube API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B9C02-0C4B-4BE1-A4D3-5FD988F931A6}"/>
              </a:ext>
            </a:extLst>
          </p:cNvPr>
          <p:cNvSpPr txBox="1"/>
          <p:nvPr/>
        </p:nvSpPr>
        <p:spPr>
          <a:xfrm>
            <a:off x="364274" y="430397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Google Map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749C2EAA-8926-41E8-A4C4-FFBF345C0E36}"/>
              </a:ext>
            </a:extLst>
          </p:cNvPr>
          <p:cNvSpPr/>
          <p:nvPr/>
        </p:nvSpPr>
        <p:spPr>
          <a:xfrm>
            <a:off x="5686583" y="18789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Sync</a:t>
            </a:r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8810AAAF-ECC6-410A-992A-F7D25AA12714}"/>
              </a:ext>
            </a:extLst>
          </p:cNvPr>
          <p:cNvSpPr/>
          <p:nvPr/>
        </p:nvSpPr>
        <p:spPr>
          <a:xfrm>
            <a:off x="4939144" y="23905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Seek</a:t>
            </a: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515583E-227A-43B2-AC99-943EE95CC9AE}"/>
              </a:ext>
            </a:extLst>
          </p:cNvPr>
          <p:cNvSpPr/>
          <p:nvPr/>
        </p:nvSpPr>
        <p:spPr>
          <a:xfrm>
            <a:off x="5686582" y="23905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Next</a:t>
            </a: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718E9311-95C4-4F52-924C-232EE46966B2}"/>
              </a:ext>
            </a:extLst>
          </p:cNvPr>
          <p:cNvSpPr/>
          <p:nvPr/>
        </p:nvSpPr>
        <p:spPr>
          <a:xfrm>
            <a:off x="4939144" y="3446058"/>
            <a:ext cx="2758927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Listeners add to Song Pool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4BFA2AA7-2AF1-474D-9486-6BD378318158}"/>
              </a:ext>
            </a:extLst>
          </p:cNvPr>
          <p:cNvSpPr/>
          <p:nvPr/>
        </p:nvSpPr>
        <p:spPr>
          <a:xfrm>
            <a:off x="4919017" y="4082902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Represent all the rooms in the map view</a:t>
            </a:r>
          </a:p>
        </p:txBody>
      </p:sp>
      <p:sp>
        <p:nvSpPr>
          <p:cNvPr id="26" name="矩形: 对角圆角 25">
            <a:extLst>
              <a:ext uri="{FF2B5EF4-FFF2-40B4-BE49-F238E27FC236}">
                <a16:creationId xmlns:a16="http://schemas.microsoft.com/office/drawing/2014/main" id="{F08BD2CB-B7AF-4308-8C92-19FF5EFE2359}"/>
              </a:ext>
            </a:extLst>
          </p:cNvPr>
          <p:cNvSpPr/>
          <p:nvPr/>
        </p:nvSpPr>
        <p:spPr>
          <a:xfrm>
            <a:off x="3846218" y="1111260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Create Room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BC29F1FC-8271-4C82-95AA-7DCC0945F556}"/>
              </a:ext>
            </a:extLst>
          </p:cNvPr>
          <p:cNvSpPr/>
          <p:nvPr/>
        </p:nvSpPr>
        <p:spPr>
          <a:xfrm>
            <a:off x="5603799" y="1113599"/>
            <a:ext cx="209427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Show visited Rooms</a:t>
            </a:r>
          </a:p>
        </p:txBody>
      </p:sp>
      <p:sp>
        <p:nvSpPr>
          <p:cNvPr id="28" name="矩形: 对角圆角 27">
            <a:extLst>
              <a:ext uri="{FF2B5EF4-FFF2-40B4-BE49-F238E27FC236}">
                <a16:creationId xmlns:a16="http://schemas.microsoft.com/office/drawing/2014/main" id="{E0E1BF54-E1F9-4AC8-A5A1-2F1C2AB3A57C}"/>
              </a:ext>
            </a:extLst>
          </p:cNvPr>
          <p:cNvSpPr/>
          <p:nvPr/>
        </p:nvSpPr>
        <p:spPr>
          <a:xfrm>
            <a:off x="6434020" y="1878976"/>
            <a:ext cx="1264051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Lato Light" panose="020B0604020202020204" charset="0"/>
              </a:rPr>
              <a:t>Autoplay</a:t>
            </a:r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 videos from Song 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FDAF7CCE-706B-4140-9491-84AE12D6B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67;p14">
            <a:extLst>
              <a:ext uri="{FF2B5EF4-FFF2-40B4-BE49-F238E27FC236}">
                <a16:creationId xmlns:a16="http://schemas.microsoft.com/office/drawing/2014/main" id="{1A06F291-88A8-4B71-AEA1-75AA33BE40F4}"/>
              </a:ext>
            </a:extLst>
          </p:cNvPr>
          <p:cNvSpPr txBox="1">
            <a:spLocks/>
          </p:cNvSpPr>
          <p:nvPr/>
        </p:nvSpPr>
        <p:spPr>
          <a:xfrm>
            <a:off x="2777938" y="949491"/>
            <a:ext cx="6160499" cy="3955312"/>
          </a:xfrm>
          <a:prstGeom prst="roundRect">
            <a:avLst>
              <a:gd name="adj" fmla="val 3898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CC"/>
              </a:gs>
            </a:gsLst>
            <a:lin ang="2700000" scaled="1"/>
            <a:tileRect/>
          </a:gradFill>
          <a:ln>
            <a:solidFill>
              <a:srgbClr val="EE23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		</a:t>
            </a:r>
          </a:p>
        </p:txBody>
      </p:sp>
      <p:sp>
        <p:nvSpPr>
          <p:cNvPr id="63" name="Google Shape;190;p29">
            <a:extLst>
              <a:ext uri="{FF2B5EF4-FFF2-40B4-BE49-F238E27FC236}">
                <a16:creationId xmlns:a16="http://schemas.microsoft.com/office/drawing/2014/main" id="{225B386B-C21F-4F56-A271-1C55243A76D5}"/>
              </a:ext>
            </a:extLst>
          </p:cNvPr>
          <p:cNvSpPr txBox="1">
            <a:spLocks/>
          </p:cNvSpPr>
          <p:nvPr/>
        </p:nvSpPr>
        <p:spPr>
          <a:xfrm>
            <a:off x="297064" y="67087"/>
            <a:ext cx="542325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u="sng" dirty="0"/>
              <a:t>We accomplished</a:t>
            </a:r>
          </a:p>
        </p:txBody>
      </p:sp>
      <p:sp>
        <p:nvSpPr>
          <p:cNvPr id="24" name="Google Shape;69;p14">
            <a:extLst>
              <a:ext uri="{FF2B5EF4-FFF2-40B4-BE49-F238E27FC236}">
                <a16:creationId xmlns:a16="http://schemas.microsoft.com/office/drawing/2014/main" id="{931247C5-7F01-624A-A430-7626B3EE89BF}"/>
              </a:ext>
            </a:extLst>
          </p:cNvPr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226D2314-62DF-4DD2-BDCC-3A53A7EFE285}"/>
              </a:ext>
            </a:extLst>
          </p:cNvPr>
          <p:cNvSpPr/>
          <p:nvPr/>
        </p:nvSpPr>
        <p:spPr>
          <a:xfrm>
            <a:off x="3083441" y="1814830"/>
            <a:ext cx="2758928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Django Channel to Sync Videos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62D82A49-660B-46C8-9248-CC80C0D7A5BE}"/>
              </a:ext>
            </a:extLst>
          </p:cNvPr>
          <p:cNvSpPr/>
          <p:nvPr/>
        </p:nvSpPr>
        <p:spPr>
          <a:xfrm>
            <a:off x="5989362" y="1822295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A8468692-DA44-4202-88FB-D87D096D972B}"/>
              </a:ext>
            </a:extLst>
          </p:cNvPr>
          <p:cNvSpPr/>
          <p:nvPr/>
        </p:nvSpPr>
        <p:spPr>
          <a:xfrm>
            <a:off x="3083442" y="2976754"/>
            <a:ext cx="2758927" cy="814712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Y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ouTube Video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5B3D5FB6-59EE-4E1D-AFE4-82AF99528E92}"/>
              </a:ext>
            </a:extLst>
          </p:cNvPr>
          <p:cNvSpPr/>
          <p:nvPr/>
        </p:nvSpPr>
        <p:spPr>
          <a:xfrm>
            <a:off x="5989361" y="2922492"/>
            <a:ext cx="2779054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DJs add to Song Queue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A9465E20-7B5C-4394-A37D-4F7227E45D34}"/>
              </a:ext>
            </a:extLst>
          </p:cNvPr>
          <p:cNvSpPr/>
          <p:nvPr/>
        </p:nvSpPr>
        <p:spPr>
          <a:xfrm>
            <a:off x="3083441" y="4018756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Geo location to Room</a:t>
            </a: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5D9EFA64-D9B9-46DC-AA3F-F48FEF5A338C}"/>
              </a:ext>
            </a:extLst>
          </p:cNvPr>
          <p:cNvSpPr/>
          <p:nvPr/>
        </p:nvSpPr>
        <p:spPr>
          <a:xfrm>
            <a:off x="3158644" y="1064320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Login/Register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43DE1B9A-A382-4284-B262-8211F36E7548}"/>
              </a:ext>
            </a:extLst>
          </p:cNvPr>
          <p:cNvSpPr/>
          <p:nvPr/>
        </p:nvSpPr>
        <p:spPr>
          <a:xfrm>
            <a:off x="6756927" y="18148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Sync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00B0CF37-1F70-45C3-922C-02597CD4D4FC}"/>
              </a:ext>
            </a:extLst>
          </p:cNvPr>
          <p:cNvSpPr/>
          <p:nvPr/>
        </p:nvSpPr>
        <p:spPr>
          <a:xfrm>
            <a:off x="6009488" y="23264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Seek</a:t>
            </a: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A53BCBEC-BF1A-498D-A006-01148B6659D8}"/>
              </a:ext>
            </a:extLst>
          </p:cNvPr>
          <p:cNvSpPr/>
          <p:nvPr/>
        </p:nvSpPr>
        <p:spPr>
          <a:xfrm>
            <a:off x="6756926" y="23264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Next</a:t>
            </a:r>
          </a:p>
        </p:txBody>
      </p:sp>
      <p:sp>
        <p:nvSpPr>
          <p:cNvPr id="26" name="矩形: 对角圆角 25">
            <a:extLst>
              <a:ext uri="{FF2B5EF4-FFF2-40B4-BE49-F238E27FC236}">
                <a16:creationId xmlns:a16="http://schemas.microsoft.com/office/drawing/2014/main" id="{E7B9967C-2750-4E95-B065-AFF2A7A821D3}"/>
              </a:ext>
            </a:extLst>
          </p:cNvPr>
          <p:cNvSpPr/>
          <p:nvPr/>
        </p:nvSpPr>
        <p:spPr>
          <a:xfrm>
            <a:off x="6009488" y="3381912"/>
            <a:ext cx="2758927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Listeners add to Song Pool</a:t>
            </a:r>
          </a:p>
        </p:txBody>
      </p:sp>
      <p:sp>
        <p:nvSpPr>
          <p:cNvPr id="29" name="矩形: 对角圆角 28">
            <a:extLst>
              <a:ext uri="{FF2B5EF4-FFF2-40B4-BE49-F238E27FC236}">
                <a16:creationId xmlns:a16="http://schemas.microsoft.com/office/drawing/2014/main" id="{EC2A543A-45A6-4C45-953A-782DF8EF5B87}"/>
              </a:ext>
            </a:extLst>
          </p:cNvPr>
          <p:cNvSpPr/>
          <p:nvPr/>
        </p:nvSpPr>
        <p:spPr>
          <a:xfrm>
            <a:off x="5989361" y="4018756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Represent all the rooms in the map view</a:t>
            </a:r>
          </a:p>
        </p:txBody>
      </p:sp>
      <p:sp>
        <p:nvSpPr>
          <p:cNvPr id="30" name="矩形: 对角圆角 29">
            <a:extLst>
              <a:ext uri="{FF2B5EF4-FFF2-40B4-BE49-F238E27FC236}">
                <a16:creationId xmlns:a16="http://schemas.microsoft.com/office/drawing/2014/main" id="{82C81FEE-D316-4568-9E00-E7CDAFD9F97B}"/>
              </a:ext>
            </a:extLst>
          </p:cNvPr>
          <p:cNvSpPr/>
          <p:nvPr/>
        </p:nvSpPr>
        <p:spPr>
          <a:xfrm>
            <a:off x="4916562" y="1047114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Create Room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6126D465-CB56-401E-811B-C80489748927}"/>
              </a:ext>
            </a:extLst>
          </p:cNvPr>
          <p:cNvSpPr/>
          <p:nvPr/>
        </p:nvSpPr>
        <p:spPr>
          <a:xfrm>
            <a:off x="6674143" y="1049453"/>
            <a:ext cx="209427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Show visited Rooms</a:t>
            </a:r>
          </a:p>
        </p:txBody>
      </p:sp>
      <p:sp>
        <p:nvSpPr>
          <p:cNvPr id="32" name="矩形: 对角圆角 31">
            <a:extLst>
              <a:ext uri="{FF2B5EF4-FFF2-40B4-BE49-F238E27FC236}">
                <a16:creationId xmlns:a16="http://schemas.microsoft.com/office/drawing/2014/main" id="{59D6DCC3-0497-4586-93DA-415A56225522}"/>
              </a:ext>
            </a:extLst>
          </p:cNvPr>
          <p:cNvSpPr/>
          <p:nvPr/>
        </p:nvSpPr>
        <p:spPr>
          <a:xfrm>
            <a:off x="7504364" y="1814830"/>
            <a:ext cx="1264051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Lato Light" panose="020B0604020202020204" charset="0"/>
              </a:rPr>
              <a:t>Autoplay</a:t>
            </a:r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 videos from Song queue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9C1782F-2DCE-4D65-8A25-1748C8D7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1970422" y="847114"/>
            <a:ext cx="1546221" cy="7466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4C3A18-8347-4099-976C-F0C25AFCACFC}"/>
              </a:ext>
            </a:extLst>
          </p:cNvPr>
          <p:cNvSpPr txBox="1"/>
          <p:nvPr/>
        </p:nvSpPr>
        <p:spPr>
          <a:xfrm flipH="1">
            <a:off x="170933" y="1945107"/>
            <a:ext cx="248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Everything is on schedule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25B5-3402-4FA0-AB2A-33A5D98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8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8B86F-4162-4E9A-9786-22162C7C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46" y="2071202"/>
            <a:ext cx="3181678" cy="2799249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Problems </a:t>
            </a:r>
          </a:p>
          <a:p>
            <a:r>
              <a:rPr lang="en-US" sz="1800" dirty="0"/>
              <a:t>Initial idea was to have Django server coordinate all callbacks...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866B-BBC5-43B6-AAD9-EF4FB2AB9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51412" y="2071202"/>
            <a:ext cx="4153934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Better solutions: Django Sockets</a:t>
            </a:r>
          </a:p>
          <a:p>
            <a:r>
              <a:rPr lang="en-US" sz="1800" dirty="0"/>
              <a:t> Join the Django channel whenever you join the room</a:t>
            </a:r>
          </a:p>
          <a:p>
            <a:r>
              <a:rPr lang="en-US" sz="1800" dirty="0"/>
              <a:t>'Host' broadcasts any player state changes</a:t>
            </a:r>
          </a:p>
          <a:p>
            <a:r>
              <a:rPr lang="en-US" sz="1800" dirty="0"/>
              <a:t>'Listeners' receive player state change and adjust their playback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119AF-B6BD-4D23-9F7B-E092D92F5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60342-D7BB-4487-8DFF-3618F0EB5B03}"/>
              </a:ext>
            </a:extLst>
          </p:cNvPr>
          <p:cNvSpPr txBox="1"/>
          <p:nvPr/>
        </p:nvSpPr>
        <p:spPr>
          <a:xfrm>
            <a:off x="1070342" y="1375144"/>
            <a:ext cx="564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Synchronizing playback was difficult</a:t>
            </a:r>
          </a:p>
        </p:txBody>
      </p:sp>
    </p:spTree>
    <p:extLst>
      <p:ext uri="{BB962C8B-B14F-4D97-AF65-F5344CB8AC3E}">
        <p14:creationId xmlns:p14="http://schemas.microsoft.com/office/powerpoint/2010/main" val="12641303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774502"/>
            <a:ext cx="3108960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 Rooms could have different types of playlists (DJ’s and Listeners’)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24926" y="1774501"/>
            <a:ext cx="3901654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Proposed solution</a:t>
            </a:r>
          </a:p>
          <a:p>
            <a:r>
              <a:rPr lang="en-US" sz="1800" dirty="0"/>
              <a:t>Modify the Playlist Model so that it supports multiple types</a:t>
            </a:r>
          </a:p>
          <a:p>
            <a:pPr lvl="1"/>
            <a:r>
              <a:rPr lang="en-US" sz="1800" dirty="0"/>
              <a:t>DJ Queue</a:t>
            </a:r>
          </a:p>
          <a:p>
            <a:pPr lvl="1"/>
            <a:r>
              <a:rPr lang="en-US" sz="1800" dirty="0"/>
              <a:t>Listener’s Pool</a:t>
            </a:r>
          </a:p>
        </p:txBody>
      </p:sp>
    </p:spTree>
    <p:extLst>
      <p:ext uri="{BB962C8B-B14F-4D97-AF65-F5344CB8AC3E}">
        <p14:creationId xmlns:p14="http://schemas.microsoft.com/office/powerpoint/2010/main" val="34280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774502"/>
            <a:ext cx="3108960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 Search and add YouTube Videos without refreshing the page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49043" y="1756063"/>
            <a:ext cx="3108961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Proposed solution</a:t>
            </a:r>
          </a:p>
          <a:p>
            <a:r>
              <a:rPr lang="en-US" sz="1800" dirty="0"/>
              <a:t>Everything in AJAX! So it won’t force user to refresh the page and stop playback.</a:t>
            </a:r>
          </a:p>
        </p:txBody>
      </p:sp>
    </p:spTree>
    <p:extLst>
      <p:ext uri="{BB962C8B-B14F-4D97-AF65-F5344CB8AC3E}">
        <p14:creationId xmlns:p14="http://schemas.microsoft.com/office/powerpoint/2010/main" val="134994962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487</Words>
  <Application>Microsoft Macintosh PowerPoint</Application>
  <PresentationFormat>On-screen Show (16:9)</PresentationFormat>
  <Paragraphs>104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Lato Light</vt:lpstr>
      <vt:lpstr>宋体</vt:lpstr>
      <vt:lpstr>Arial</vt:lpstr>
      <vt:lpstr>Lato Hairline</vt:lpstr>
      <vt:lpstr>Eglamour template</vt:lpstr>
      <vt:lpstr> A Music Sharing App</vt:lpstr>
      <vt:lpstr>Recap: What is Hot Pot?</vt:lpstr>
      <vt:lpstr>Our Schedule</vt:lpstr>
      <vt:lpstr>PowerPoint Presentation</vt:lpstr>
      <vt:lpstr>We aimed for</vt:lpstr>
      <vt:lpstr> </vt:lpstr>
      <vt:lpstr>Problems &amp; Progress</vt:lpstr>
      <vt:lpstr>Problems &amp; Progress</vt:lpstr>
      <vt:lpstr>Problems &amp; Progress</vt:lpstr>
      <vt:lpstr>Our Schedule</vt:lpstr>
      <vt:lpstr>Moving on to Next Week</vt:lpstr>
      <vt:lpstr>PowerPoint Presentation</vt:lpstr>
      <vt:lpstr>Summary:  We are Team 26, Our project: Hot Pot is a Music Sharing App, which supports: </vt:lpstr>
      <vt:lpstr>Thanks!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Music Sharing App</dc:title>
  <dc:creator>thriller6767</dc:creator>
  <cp:lastModifiedBy>ssk1</cp:lastModifiedBy>
  <cp:revision>53</cp:revision>
  <dcterms:modified xsi:type="dcterms:W3CDTF">2018-11-18T04:38:53Z</dcterms:modified>
</cp:coreProperties>
</file>