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88" r:id="rId4"/>
    <p:sldId id="272" r:id="rId5"/>
    <p:sldId id="257" r:id="rId6"/>
    <p:sldId id="264" r:id="rId7"/>
    <p:sldId id="286" r:id="rId8"/>
    <p:sldId id="287" r:id="rId9"/>
    <p:sldId id="284" r:id="rId10"/>
    <p:sldId id="259" r:id="rId11"/>
    <p:sldId id="285" r:id="rId12"/>
    <p:sldId id="289" r:id="rId13"/>
    <p:sldId id="279" r:id="rId14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6"/>
    </p:embeddedFont>
    <p:embeddedFont>
      <p:font typeface="Lato" panose="020F0502020204030203" pitchFamily="34" charset="0"/>
      <p:regular r:id="rId17"/>
    </p:embeddedFont>
    <p:embeddedFont>
      <p:font typeface="Lato Hairline" panose="020B0604020202020204" charset="0"/>
      <p:regular r:id="rId18"/>
      <p:bold r:id="rId19"/>
      <p:italic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FA"/>
    <a:srgbClr val="B44605"/>
    <a:srgbClr val="FFC000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424223"/>
            <a:ext cx="4176823" cy="1614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Next Week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9" y="334452"/>
            <a:ext cx="58560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 </a:t>
            </a:r>
          </a:p>
          <a:p>
            <a:pPr marL="0" indent="0">
              <a:spcBef>
                <a:spcPts val="600"/>
              </a:spcBef>
            </a:pPr>
            <a:r>
              <a:rPr lang="en-US" sz="4000" b="1" dirty="0">
                <a:solidFill>
                  <a:srgbClr val="0099FF"/>
                </a:solidFill>
                <a:latin typeface="Lato Hairline" panose="020B0604020202020204" charset="0"/>
              </a:rPr>
              <a:t>Integration</a:t>
            </a:r>
            <a:r>
              <a:rPr lang="en-US" sz="3600" b="1" dirty="0">
                <a:solidFill>
                  <a:srgbClr val="0099FF"/>
                </a:solidFill>
                <a:latin typeface="Lato Hairline" panose="020B0604020202020204" charset="0"/>
              </a:rPr>
              <a:t> of separate parts</a:t>
            </a:r>
          </a:p>
          <a:p>
            <a:pPr marL="0" indent="0">
              <a:spcBef>
                <a:spcPts val="600"/>
              </a:spcBef>
            </a:pPr>
            <a:endParaRPr lang="en-US" sz="3600" dirty="0">
              <a:solidFill>
                <a:srgbClr val="0099FF"/>
              </a:solidFill>
              <a:latin typeface="Lato Hairline" panose="020B0604020202020204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252155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252155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Add People to Room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665F9DD-E0C2-4365-B081-6FF72300A7E8}"/>
              </a:ext>
            </a:extLst>
          </p:cNvPr>
          <p:cNvSpPr/>
          <p:nvPr/>
        </p:nvSpPr>
        <p:spPr>
          <a:xfrm>
            <a:off x="2218159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Explore Nearby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232C4591-0517-4521-955E-8E23D00A2B17}"/>
              </a:ext>
            </a:extLst>
          </p:cNvPr>
          <p:cNvSpPr/>
          <p:nvPr/>
        </p:nvSpPr>
        <p:spPr>
          <a:xfrm>
            <a:off x="2218159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Search Room by DJ or by Room No.</a:t>
            </a:r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441C3113-D942-45D0-B6BA-9B205EFA60C9}"/>
              </a:ext>
            </a:extLst>
          </p:cNvPr>
          <p:cNvSpPr/>
          <p:nvPr/>
        </p:nvSpPr>
        <p:spPr>
          <a:xfrm>
            <a:off x="4572000" y="3371504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Animation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275165CC-7041-42B9-A41F-9C5BD6882BA6}"/>
              </a:ext>
            </a:extLst>
          </p:cNvPr>
          <p:cNvSpPr/>
          <p:nvPr/>
        </p:nvSpPr>
        <p:spPr>
          <a:xfrm>
            <a:off x="4572000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4572000" y="4143003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Add/Block People to Room 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52155" y="4268315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Vote for </a:t>
            </a:r>
            <a:r>
              <a:rPr lang="en-US">
                <a:solidFill>
                  <a:schemeClr val="bg1"/>
                </a:solidFill>
                <a:latin typeface="Lato Light" panose="020B0604020202020204" charset="0"/>
              </a:rPr>
              <a:t>the Playlist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6AAB44C1-8424-42D9-92A2-AFD22BAB94E4}"/>
              </a:ext>
            </a:extLst>
          </p:cNvPr>
          <p:cNvSpPr/>
          <p:nvPr/>
        </p:nvSpPr>
        <p:spPr>
          <a:xfrm>
            <a:off x="6413715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Lyrics / Album cover</a:t>
            </a: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FEB3B199-3DEB-41A0-AC2B-4B1740F72950}"/>
              </a:ext>
            </a:extLst>
          </p:cNvPr>
          <p:cNvSpPr/>
          <p:nvPr/>
        </p:nvSpPr>
        <p:spPr>
          <a:xfrm>
            <a:off x="2218159" y="429446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Play the Playlist in  order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173142-54D2-47A3-B4D7-9088B06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143050"/>
            <a:ext cx="5511300" cy="857400"/>
          </a:xfrm>
        </p:spPr>
        <p:txBody>
          <a:bodyPr/>
          <a:lstStyle/>
          <a:p>
            <a:r>
              <a:rPr lang="en-US" sz="2800" b="1" dirty="0"/>
              <a:t>Summary: </a:t>
            </a:r>
            <a:br>
              <a:rPr lang="en-US" sz="2800" dirty="0"/>
            </a:br>
            <a:r>
              <a:rPr lang="en-US" sz="2800" dirty="0"/>
              <a:t>we are Team 26,</a:t>
            </a:r>
            <a:br>
              <a:rPr lang="en-US" sz="2800" dirty="0"/>
            </a:br>
            <a:r>
              <a:rPr lang="en-US" sz="2800" dirty="0"/>
              <a:t>Our project: Hot Pot is a Music Sharing App, which supports: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6EA50-6B79-45B7-A898-CFEF13F50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FDB98-6220-4806-857C-AFAB5764DADB}"/>
              </a:ext>
            </a:extLst>
          </p:cNvPr>
          <p:cNvSpPr txBox="1"/>
          <p:nvPr/>
        </p:nvSpPr>
        <p:spPr>
          <a:xfrm>
            <a:off x="815340" y="2647868"/>
            <a:ext cx="474726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Create a room and invite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Share Spotify Playlist in real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Connect businesses with Hot Pot rooms so customers can vote for what songs are played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ED5E8E-738F-44D4-BC8C-12B62A46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318" y="1838133"/>
            <a:ext cx="5250300" cy="115980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1607820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Spotify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 functional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44612" y="1592580"/>
            <a:ext cx="1838439" cy="2883786"/>
          </a:xfrm>
          <a:custGeom>
            <a:avLst/>
            <a:gdLst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552848 w 1851900"/>
              <a:gd name="connsiteY5" fmla="*/ 143427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200568 w 1851900"/>
              <a:gd name="connsiteY6" fmla="*/ 67818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27068 w 1851900"/>
              <a:gd name="connsiteY5" fmla="*/ 155619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62853 w 1851900"/>
              <a:gd name="connsiteY0" fmla="*/ 0 h 2876166"/>
              <a:gd name="connsiteX1" fmla="*/ 1299052 w 1851900"/>
              <a:gd name="connsiteY1" fmla="*/ 7620 h 2876166"/>
              <a:gd name="connsiteX2" fmla="*/ 1851900 w 1851900"/>
              <a:gd name="connsiteY2" fmla="*/ 1441893 h 2876166"/>
              <a:gd name="connsiteX3" fmla="*/ 1299052 w 1851900"/>
              <a:gd name="connsiteY3" fmla="*/ 2876166 h 2876166"/>
              <a:gd name="connsiteX4" fmla="*/ 0 w 1851900"/>
              <a:gd name="connsiteY4" fmla="*/ 2876166 h 2876166"/>
              <a:gd name="connsiteX5" fmla="*/ 482508 w 1851900"/>
              <a:gd name="connsiteY5" fmla="*/ 2186940 h 2876166"/>
              <a:gd name="connsiteX6" fmla="*/ 27068 w 1851900"/>
              <a:gd name="connsiteY6" fmla="*/ 1563813 h 2876166"/>
              <a:gd name="connsiteX7" fmla="*/ 535848 w 1851900"/>
              <a:gd name="connsiteY7" fmla="*/ 708660 h 2876166"/>
              <a:gd name="connsiteX8" fmla="*/ 62853 w 1851900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47582 w 1856258"/>
              <a:gd name="connsiteY5" fmla="*/ 214122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559419 w 1875471"/>
              <a:gd name="connsiteY7" fmla="*/ 716280 h 2883786"/>
              <a:gd name="connsiteX8" fmla="*/ 0 w 1875471"/>
              <a:gd name="connsiteY8" fmla="*/ 0 h 288378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449426 w 1875471"/>
              <a:gd name="connsiteY7" fmla="*/ 716280 h 2883786"/>
              <a:gd name="connsiteX8" fmla="*/ 0 w 1875471"/>
              <a:gd name="connsiteY8" fmla="*/ 0 h 2883786"/>
              <a:gd name="connsiteX0" fmla="*/ 20071 w 1895542"/>
              <a:gd name="connsiteY0" fmla="*/ 0 h 2883786"/>
              <a:gd name="connsiteX1" fmla="*/ 1342694 w 1895542"/>
              <a:gd name="connsiteY1" fmla="*/ 15240 h 2883786"/>
              <a:gd name="connsiteX2" fmla="*/ 1895542 w 1895542"/>
              <a:gd name="connsiteY2" fmla="*/ 1449513 h 2883786"/>
              <a:gd name="connsiteX3" fmla="*/ 1342694 w 1895542"/>
              <a:gd name="connsiteY3" fmla="*/ 2883786 h 2883786"/>
              <a:gd name="connsiteX4" fmla="*/ 43642 w 1895542"/>
              <a:gd name="connsiteY4" fmla="*/ 2883786 h 2883786"/>
              <a:gd name="connsiteX5" fmla="*/ 486866 w 1895542"/>
              <a:gd name="connsiteY5" fmla="*/ 2148840 h 2883786"/>
              <a:gd name="connsiteX6" fmla="*/ 0 w 1895542"/>
              <a:gd name="connsiteY6" fmla="*/ 1487613 h 2883786"/>
              <a:gd name="connsiteX7" fmla="*/ 469497 w 1895542"/>
              <a:gd name="connsiteY7" fmla="*/ 716280 h 2883786"/>
              <a:gd name="connsiteX8" fmla="*/ 20071 w 1895542"/>
              <a:gd name="connsiteY8" fmla="*/ 0 h 288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542" h="2883786">
                <a:moveTo>
                  <a:pt x="20071" y="0"/>
                </a:moveTo>
                <a:lnTo>
                  <a:pt x="1342694" y="15240"/>
                </a:lnTo>
                <a:lnTo>
                  <a:pt x="1895542" y="1449513"/>
                </a:lnTo>
                <a:lnTo>
                  <a:pt x="1342694" y="2883786"/>
                </a:lnTo>
                <a:lnTo>
                  <a:pt x="43642" y="2883786"/>
                </a:lnTo>
                <a:cubicBezTo>
                  <a:pt x="238098" y="2615944"/>
                  <a:pt x="228563" y="2515742"/>
                  <a:pt x="486866" y="2148840"/>
                </a:cubicBezTo>
                <a:lnTo>
                  <a:pt x="0" y="1487613"/>
                </a:lnTo>
                <a:lnTo>
                  <a:pt x="469497" y="716280"/>
                </a:lnTo>
                <a:lnTo>
                  <a:pt x="2007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1607820"/>
            <a:ext cx="1851900" cy="2868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BF1F4CE3-EBC3-4F33-BA30-801F81DC0C21}"/>
              </a:ext>
            </a:extLst>
          </p:cNvPr>
          <p:cNvSpPr/>
          <p:nvPr/>
        </p:nvSpPr>
        <p:spPr>
          <a:xfrm>
            <a:off x="611475" y="3104766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UI/UX: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Core static pages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C340A81-7DD3-4BB1-A699-539011F99008}"/>
              </a:ext>
            </a:extLst>
          </p:cNvPr>
          <p:cNvSpPr txBox="1">
            <a:spLocks/>
          </p:cNvSpPr>
          <p:nvPr/>
        </p:nvSpPr>
        <p:spPr>
          <a:xfrm>
            <a:off x="4873159" y="941660"/>
            <a:ext cx="2675100" cy="4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P</a:t>
            </a:r>
            <a:r>
              <a:rPr lang="en-US" altLang="zh-CN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ages</a:t>
            </a:r>
            <a:endParaRPr lang="en-US" sz="2000" b="1" dirty="0">
              <a:solidFill>
                <a:srgbClr val="B446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453523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Spotify Account Authentication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453523" y="328463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453523" y="244817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CFD1EA0-9E41-4F30-9370-F55039BDEEAE}"/>
              </a:ext>
            </a:extLst>
          </p:cNvPr>
          <p:cNvSpPr/>
          <p:nvPr/>
        </p:nvSpPr>
        <p:spPr>
          <a:xfrm>
            <a:off x="2474751" y="4114154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2480169" y="33049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474751" y="24475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lay Spotify Music on Web app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453523" y="161106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A125971A-2820-43B7-B70A-310EF24E4058}"/>
              </a:ext>
            </a:extLst>
          </p:cNvPr>
          <p:cNvSpPr/>
          <p:nvPr/>
        </p:nvSpPr>
        <p:spPr>
          <a:xfrm>
            <a:off x="5001370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7" name="矩形: 剪去对角 26">
            <a:extLst>
              <a:ext uri="{FF2B5EF4-FFF2-40B4-BE49-F238E27FC236}">
                <a16:creationId xmlns:a16="http://schemas.microsoft.com/office/drawing/2014/main" id="{DC4B9672-2E38-409C-ACEC-FECEA355870A}"/>
              </a:ext>
            </a:extLst>
          </p:cNvPr>
          <p:cNvSpPr/>
          <p:nvPr/>
        </p:nvSpPr>
        <p:spPr>
          <a:xfrm>
            <a:off x="5001370" y="329654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E7CE62F3-CD70-442C-B140-AEA015860090}"/>
              </a:ext>
            </a:extLst>
          </p:cNvPr>
          <p:cNvSpPr/>
          <p:nvPr/>
        </p:nvSpPr>
        <p:spPr>
          <a:xfrm>
            <a:off x="5001370" y="4130342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9A4649B4-F0C0-4265-9FAB-84B2D3532254}"/>
              </a:ext>
            </a:extLst>
          </p:cNvPr>
          <p:cNvSpPr/>
          <p:nvPr/>
        </p:nvSpPr>
        <p:spPr>
          <a:xfrm>
            <a:off x="6903493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Room</a:t>
            </a:r>
          </a:p>
        </p:txBody>
      </p:sp>
      <p:sp>
        <p:nvSpPr>
          <p:cNvPr id="30" name="矩形: 剪去对角 29">
            <a:extLst>
              <a:ext uri="{FF2B5EF4-FFF2-40B4-BE49-F238E27FC236}">
                <a16:creationId xmlns:a16="http://schemas.microsoft.com/office/drawing/2014/main" id="{07994108-6C85-4DDD-856F-882C71F781B7}"/>
              </a:ext>
            </a:extLst>
          </p:cNvPr>
          <p:cNvSpPr/>
          <p:nvPr/>
        </p:nvSpPr>
        <p:spPr>
          <a:xfrm>
            <a:off x="6903493" y="3297287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F1094D05-B7A7-4DFB-9173-D0611D2516F1}"/>
              </a:ext>
            </a:extLst>
          </p:cNvPr>
          <p:cNvSpPr/>
          <p:nvPr/>
        </p:nvSpPr>
        <p:spPr>
          <a:xfrm>
            <a:off x="5001370" y="163188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User/Room Setting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81F77A-FE04-4ACF-80B7-2C61BFF60E4C}"/>
              </a:ext>
            </a:extLst>
          </p:cNvPr>
          <p:cNvCxnSpPr>
            <a:cxnSpLocks/>
          </p:cNvCxnSpPr>
          <p:nvPr/>
        </p:nvCxnSpPr>
        <p:spPr>
          <a:xfrm flipH="1">
            <a:off x="4530406" y="1040524"/>
            <a:ext cx="9627" cy="3917389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66;p14">
            <a:extLst>
              <a:ext uri="{FF2B5EF4-FFF2-40B4-BE49-F238E27FC236}">
                <a16:creationId xmlns:a16="http://schemas.microsoft.com/office/drawing/2014/main" id="{549DB227-EF96-44FB-9D5C-6D4862EEA0D1}"/>
              </a:ext>
            </a:extLst>
          </p:cNvPr>
          <p:cNvSpPr txBox="1">
            <a:spLocks/>
          </p:cNvSpPr>
          <p:nvPr/>
        </p:nvSpPr>
        <p:spPr>
          <a:xfrm>
            <a:off x="412280" y="941659"/>
            <a:ext cx="2675100" cy="4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potify </a:t>
            </a:r>
            <a:r>
              <a:rPr lang="en-US" altLang="zh-CN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altLang="zh-CN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 End</a:t>
            </a:r>
            <a:endParaRPr lang="en-US" sz="1800" b="1" dirty="0">
              <a:solidFill>
                <a:srgbClr val="B446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: 剪去对角 37">
            <a:extLst>
              <a:ext uri="{FF2B5EF4-FFF2-40B4-BE49-F238E27FC236}">
                <a16:creationId xmlns:a16="http://schemas.microsoft.com/office/drawing/2014/main" id="{4DD9A7F4-BF35-418C-A89F-93070525C8F5}"/>
              </a:ext>
            </a:extLst>
          </p:cNvPr>
          <p:cNvSpPr/>
          <p:nvPr/>
        </p:nvSpPr>
        <p:spPr>
          <a:xfrm>
            <a:off x="6903493" y="411415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aimed for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374010" y="1971923"/>
            <a:ext cx="8312790" cy="2985990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26" name="Google Shape;66;p14">
            <a:extLst>
              <a:ext uri="{FF2B5EF4-FFF2-40B4-BE49-F238E27FC236}">
                <a16:creationId xmlns:a16="http://schemas.microsoft.com/office/drawing/2014/main" id="{A18E7FDD-110B-4BF0-B55E-146EA92F1B69}"/>
              </a:ext>
            </a:extLst>
          </p:cNvPr>
          <p:cNvSpPr txBox="1">
            <a:spLocks/>
          </p:cNvSpPr>
          <p:nvPr/>
        </p:nvSpPr>
        <p:spPr>
          <a:xfrm>
            <a:off x="5062468" y="1977593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Front End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992A0A45-E2AE-42EA-A32B-72EC3CF3FF34}"/>
              </a:ext>
            </a:extLst>
          </p:cNvPr>
          <p:cNvSpPr/>
          <p:nvPr/>
        </p:nvSpPr>
        <p:spPr>
          <a:xfrm>
            <a:off x="453523" y="4160148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Spotify Account Authentication</a:t>
            </a:r>
          </a:p>
        </p:txBody>
      </p:sp>
      <p:sp>
        <p:nvSpPr>
          <p:cNvPr id="29" name="矩形: 对角圆角 28">
            <a:extLst>
              <a:ext uri="{FF2B5EF4-FFF2-40B4-BE49-F238E27FC236}">
                <a16:creationId xmlns:a16="http://schemas.microsoft.com/office/drawing/2014/main" id="{217A7452-7C8D-4C4E-8474-CD7215025738}"/>
              </a:ext>
            </a:extLst>
          </p:cNvPr>
          <p:cNvSpPr/>
          <p:nvPr/>
        </p:nvSpPr>
        <p:spPr>
          <a:xfrm>
            <a:off x="453523" y="328463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9A779B23-8748-4D94-A711-5FE15FD98E7D}"/>
              </a:ext>
            </a:extLst>
          </p:cNvPr>
          <p:cNvSpPr/>
          <p:nvPr/>
        </p:nvSpPr>
        <p:spPr>
          <a:xfrm>
            <a:off x="453523" y="244817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868D57F6-672E-4367-9F02-47EC00B1CF51}"/>
              </a:ext>
            </a:extLst>
          </p:cNvPr>
          <p:cNvSpPr/>
          <p:nvPr/>
        </p:nvSpPr>
        <p:spPr>
          <a:xfrm>
            <a:off x="2474751" y="4114154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FCF60EAB-88C2-48C5-8857-231559579A40}"/>
              </a:ext>
            </a:extLst>
          </p:cNvPr>
          <p:cNvSpPr/>
          <p:nvPr/>
        </p:nvSpPr>
        <p:spPr>
          <a:xfrm>
            <a:off x="2480169" y="33049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84DF3B50-4E29-4449-B6EC-10AD427650EA}"/>
              </a:ext>
            </a:extLst>
          </p:cNvPr>
          <p:cNvSpPr/>
          <p:nvPr/>
        </p:nvSpPr>
        <p:spPr>
          <a:xfrm>
            <a:off x="2474751" y="24475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lay Spotify Music on Web app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47" name="矩形: 对角圆角 46">
            <a:extLst>
              <a:ext uri="{FF2B5EF4-FFF2-40B4-BE49-F238E27FC236}">
                <a16:creationId xmlns:a16="http://schemas.microsoft.com/office/drawing/2014/main" id="{9A8C38A9-7F87-4FE9-81C5-57A7F6BA2E89}"/>
              </a:ext>
            </a:extLst>
          </p:cNvPr>
          <p:cNvSpPr/>
          <p:nvPr/>
        </p:nvSpPr>
        <p:spPr>
          <a:xfrm>
            <a:off x="453523" y="1135463"/>
            <a:ext cx="1844702" cy="69351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39" name="矩形: 剪去对角 38">
            <a:extLst>
              <a:ext uri="{FF2B5EF4-FFF2-40B4-BE49-F238E27FC236}">
                <a16:creationId xmlns:a16="http://schemas.microsoft.com/office/drawing/2014/main" id="{5A406B1C-A7CD-4D6E-B70A-6D089449ED1A}"/>
              </a:ext>
            </a:extLst>
          </p:cNvPr>
          <p:cNvSpPr/>
          <p:nvPr/>
        </p:nvSpPr>
        <p:spPr>
          <a:xfrm>
            <a:off x="5001370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2" name="矩形: 剪去对角 51">
            <a:extLst>
              <a:ext uri="{FF2B5EF4-FFF2-40B4-BE49-F238E27FC236}">
                <a16:creationId xmlns:a16="http://schemas.microsoft.com/office/drawing/2014/main" id="{A995E754-CA64-4788-8D59-BB8CD2813677}"/>
              </a:ext>
            </a:extLst>
          </p:cNvPr>
          <p:cNvSpPr/>
          <p:nvPr/>
        </p:nvSpPr>
        <p:spPr>
          <a:xfrm>
            <a:off x="5001370" y="329654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3" name="矩形: 剪去对角 52">
            <a:extLst>
              <a:ext uri="{FF2B5EF4-FFF2-40B4-BE49-F238E27FC236}">
                <a16:creationId xmlns:a16="http://schemas.microsoft.com/office/drawing/2014/main" id="{ED4AA601-12B5-4A91-8096-333294B6FCAC}"/>
              </a:ext>
            </a:extLst>
          </p:cNvPr>
          <p:cNvSpPr/>
          <p:nvPr/>
        </p:nvSpPr>
        <p:spPr>
          <a:xfrm>
            <a:off x="5001370" y="4130342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矩形: 剪去对角 53">
            <a:extLst>
              <a:ext uri="{FF2B5EF4-FFF2-40B4-BE49-F238E27FC236}">
                <a16:creationId xmlns:a16="http://schemas.microsoft.com/office/drawing/2014/main" id="{015A5561-4625-4E86-ADF4-3255343295BC}"/>
              </a:ext>
            </a:extLst>
          </p:cNvPr>
          <p:cNvSpPr/>
          <p:nvPr/>
        </p:nvSpPr>
        <p:spPr>
          <a:xfrm>
            <a:off x="6903493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Room</a:t>
            </a:r>
          </a:p>
        </p:txBody>
      </p:sp>
      <p:sp>
        <p:nvSpPr>
          <p:cNvPr id="55" name="矩形: 剪去对角 54">
            <a:extLst>
              <a:ext uri="{FF2B5EF4-FFF2-40B4-BE49-F238E27FC236}">
                <a16:creationId xmlns:a16="http://schemas.microsoft.com/office/drawing/2014/main" id="{E780083B-5459-4C11-8A6F-2CE3612B73F7}"/>
              </a:ext>
            </a:extLst>
          </p:cNvPr>
          <p:cNvSpPr/>
          <p:nvPr/>
        </p:nvSpPr>
        <p:spPr>
          <a:xfrm>
            <a:off x="6903493" y="3297287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57" name="矩形: 剪去对角 56">
            <a:extLst>
              <a:ext uri="{FF2B5EF4-FFF2-40B4-BE49-F238E27FC236}">
                <a16:creationId xmlns:a16="http://schemas.microsoft.com/office/drawing/2014/main" id="{4573CB27-A504-46B1-8D37-26587AC3EFC5}"/>
              </a:ext>
            </a:extLst>
          </p:cNvPr>
          <p:cNvSpPr/>
          <p:nvPr/>
        </p:nvSpPr>
        <p:spPr>
          <a:xfrm>
            <a:off x="5001370" y="1155256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-78113" y="1751484"/>
            <a:ext cx="1546221" cy="746666"/>
          </a:xfrm>
          <a:prstGeom prst="rect">
            <a:avLst/>
          </a:prstGeom>
        </p:spPr>
      </p:pic>
      <p:sp>
        <p:nvSpPr>
          <p:cNvPr id="62" name="Google Shape;66;p14">
            <a:extLst>
              <a:ext uri="{FF2B5EF4-FFF2-40B4-BE49-F238E27FC236}">
                <a16:creationId xmlns:a16="http://schemas.microsoft.com/office/drawing/2014/main" id="{BFB46249-ADC6-4612-9BDC-45D6E9A247FE}"/>
              </a:ext>
            </a:extLst>
          </p:cNvPr>
          <p:cNvSpPr txBox="1">
            <a:spLocks/>
          </p:cNvSpPr>
          <p:nvPr/>
        </p:nvSpPr>
        <p:spPr>
          <a:xfrm>
            <a:off x="3084670" y="1939709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Back End</a:t>
            </a:r>
          </a:p>
        </p:txBody>
      </p:sp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374010" y="24421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dirty="0"/>
              <a:t>We accomplished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4A6DAB2-20DB-4AF3-B974-17368AD508E1}"/>
              </a:ext>
            </a:extLst>
          </p:cNvPr>
          <p:cNvCxnSpPr>
            <a:cxnSpLocks/>
          </p:cNvCxnSpPr>
          <p:nvPr/>
        </p:nvCxnSpPr>
        <p:spPr>
          <a:xfrm flipH="1">
            <a:off x="4581725" y="1226111"/>
            <a:ext cx="9627" cy="3917389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对角 64">
            <a:extLst>
              <a:ext uri="{FF2B5EF4-FFF2-40B4-BE49-F238E27FC236}">
                <a16:creationId xmlns:a16="http://schemas.microsoft.com/office/drawing/2014/main" id="{C6B00999-4F20-46C8-A8F0-7799DF27A230}"/>
              </a:ext>
            </a:extLst>
          </p:cNvPr>
          <p:cNvSpPr/>
          <p:nvPr/>
        </p:nvSpPr>
        <p:spPr>
          <a:xfrm>
            <a:off x="6903493" y="411415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46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602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74503"/>
            <a:ext cx="2675100" cy="797247"/>
          </a:xfrm>
        </p:spPr>
        <p:txBody>
          <a:bodyPr/>
          <a:lstStyle/>
          <a:p>
            <a:r>
              <a:rPr lang="en-US" dirty="0"/>
              <a:t>Spotify Token and Our Data Model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602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1607820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Spotify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 functional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44612" y="1592580"/>
            <a:ext cx="1838439" cy="2883786"/>
          </a:xfrm>
          <a:custGeom>
            <a:avLst/>
            <a:gdLst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552848 w 1851900"/>
              <a:gd name="connsiteY5" fmla="*/ 143427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200568 w 1851900"/>
              <a:gd name="connsiteY6" fmla="*/ 67818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27068 w 1851900"/>
              <a:gd name="connsiteY5" fmla="*/ 155619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62853 w 1851900"/>
              <a:gd name="connsiteY0" fmla="*/ 0 h 2876166"/>
              <a:gd name="connsiteX1" fmla="*/ 1299052 w 1851900"/>
              <a:gd name="connsiteY1" fmla="*/ 7620 h 2876166"/>
              <a:gd name="connsiteX2" fmla="*/ 1851900 w 1851900"/>
              <a:gd name="connsiteY2" fmla="*/ 1441893 h 2876166"/>
              <a:gd name="connsiteX3" fmla="*/ 1299052 w 1851900"/>
              <a:gd name="connsiteY3" fmla="*/ 2876166 h 2876166"/>
              <a:gd name="connsiteX4" fmla="*/ 0 w 1851900"/>
              <a:gd name="connsiteY4" fmla="*/ 2876166 h 2876166"/>
              <a:gd name="connsiteX5" fmla="*/ 482508 w 1851900"/>
              <a:gd name="connsiteY5" fmla="*/ 2186940 h 2876166"/>
              <a:gd name="connsiteX6" fmla="*/ 27068 w 1851900"/>
              <a:gd name="connsiteY6" fmla="*/ 1563813 h 2876166"/>
              <a:gd name="connsiteX7" fmla="*/ 535848 w 1851900"/>
              <a:gd name="connsiteY7" fmla="*/ 708660 h 2876166"/>
              <a:gd name="connsiteX8" fmla="*/ 62853 w 1851900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47582 w 1856258"/>
              <a:gd name="connsiteY5" fmla="*/ 214122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559419 w 1875471"/>
              <a:gd name="connsiteY7" fmla="*/ 716280 h 2883786"/>
              <a:gd name="connsiteX8" fmla="*/ 0 w 1875471"/>
              <a:gd name="connsiteY8" fmla="*/ 0 h 288378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449426 w 1875471"/>
              <a:gd name="connsiteY7" fmla="*/ 716280 h 2883786"/>
              <a:gd name="connsiteX8" fmla="*/ 0 w 1875471"/>
              <a:gd name="connsiteY8" fmla="*/ 0 h 2883786"/>
              <a:gd name="connsiteX0" fmla="*/ 20071 w 1895542"/>
              <a:gd name="connsiteY0" fmla="*/ 0 h 2883786"/>
              <a:gd name="connsiteX1" fmla="*/ 1342694 w 1895542"/>
              <a:gd name="connsiteY1" fmla="*/ 15240 h 2883786"/>
              <a:gd name="connsiteX2" fmla="*/ 1895542 w 1895542"/>
              <a:gd name="connsiteY2" fmla="*/ 1449513 h 2883786"/>
              <a:gd name="connsiteX3" fmla="*/ 1342694 w 1895542"/>
              <a:gd name="connsiteY3" fmla="*/ 2883786 h 2883786"/>
              <a:gd name="connsiteX4" fmla="*/ 43642 w 1895542"/>
              <a:gd name="connsiteY4" fmla="*/ 2883786 h 2883786"/>
              <a:gd name="connsiteX5" fmla="*/ 486866 w 1895542"/>
              <a:gd name="connsiteY5" fmla="*/ 2148840 h 2883786"/>
              <a:gd name="connsiteX6" fmla="*/ 0 w 1895542"/>
              <a:gd name="connsiteY6" fmla="*/ 1487613 h 2883786"/>
              <a:gd name="connsiteX7" fmla="*/ 469497 w 1895542"/>
              <a:gd name="connsiteY7" fmla="*/ 716280 h 2883786"/>
              <a:gd name="connsiteX8" fmla="*/ 20071 w 1895542"/>
              <a:gd name="connsiteY8" fmla="*/ 0 h 288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542" h="2883786">
                <a:moveTo>
                  <a:pt x="20071" y="0"/>
                </a:moveTo>
                <a:lnTo>
                  <a:pt x="1342694" y="15240"/>
                </a:lnTo>
                <a:lnTo>
                  <a:pt x="1895542" y="1449513"/>
                </a:lnTo>
                <a:lnTo>
                  <a:pt x="1342694" y="2883786"/>
                </a:lnTo>
                <a:lnTo>
                  <a:pt x="43642" y="2883786"/>
                </a:lnTo>
                <a:cubicBezTo>
                  <a:pt x="238098" y="2615944"/>
                  <a:pt x="228563" y="2515742"/>
                  <a:pt x="486866" y="2148840"/>
                </a:cubicBezTo>
                <a:lnTo>
                  <a:pt x="0" y="1487613"/>
                </a:lnTo>
                <a:lnTo>
                  <a:pt x="469497" y="716280"/>
                </a:lnTo>
                <a:lnTo>
                  <a:pt x="2007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1607820"/>
            <a:ext cx="1851900" cy="2868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BF1F4CE3-EBC3-4F33-BA30-801F81DC0C21}"/>
              </a:ext>
            </a:extLst>
          </p:cNvPr>
          <p:cNvSpPr/>
          <p:nvPr/>
        </p:nvSpPr>
        <p:spPr>
          <a:xfrm>
            <a:off x="611475" y="3104766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UI/UX: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Core static pages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5" y="1219294"/>
            <a:ext cx="1546221" cy="746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D05EDA-1CC8-402E-B018-11445987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4" y="2860972"/>
            <a:ext cx="1546221" cy="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271</Words>
  <Application>Microsoft Office PowerPoint</Application>
  <PresentationFormat>全屏显示(16:9)</PresentationFormat>
  <Paragraphs>91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Lato Hairline</vt:lpstr>
      <vt:lpstr>宋体</vt:lpstr>
      <vt:lpstr>Lato Light</vt:lpstr>
      <vt:lpstr>Arial</vt:lpstr>
      <vt:lpstr>Lato</vt:lpstr>
      <vt:lpstr>Eglamour template</vt:lpstr>
      <vt:lpstr> A Music Sharing App</vt:lpstr>
      <vt:lpstr>What is Hot Pot?</vt:lpstr>
      <vt:lpstr>The Video</vt:lpstr>
      <vt:lpstr>Our Schedule</vt:lpstr>
      <vt:lpstr>We aimed for</vt:lpstr>
      <vt:lpstr> </vt:lpstr>
      <vt:lpstr>Problems &amp; Progress</vt:lpstr>
      <vt:lpstr>Problems &amp; Progress</vt:lpstr>
      <vt:lpstr>Our Schedule</vt:lpstr>
      <vt:lpstr>Moving on to Next Week</vt:lpstr>
      <vt:lpstr>PowerPoint 演示文稿</vt:lpstr>
      <vt:lpstr>Summary:  we are Team 26, Our project: Hot Pot is a Music Sharing App, which supports: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Music Sharing App</dc:title>
  <dc:creator>thriller6767</dc:creator>
  <cp:lastModifiedBy>Ruili Tang</cp:lastModifiedBy>
  <cp:revision>17</cp:revision>
  <dcterms:modified xsi:type="dcterms:W3CDTF">2018-11-05T02:53:46Z</dcterms:modified>
</cp:coreProperties>
</file>