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D068B0-E8BF-45D1-8816-477CB85F9B65}">
  <a:tblStyle styleId="{E7D068B0-E8BF-45D1-8816-477CB85F9B65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0" y="833625"/>
            <a:ext cx="8520599" cy="297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Determining the number and Type of AT Domains in Random PKS Amino Acid Sequence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495000" y="4011875"/>
            <a:ext cx="8153999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Neil Klenk, Lee Sugarek, Kyoung Won Oe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Dealing with the header information of the Fasta file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Pointer location once the file was read 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Getting the while loop to end when the sequence ended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lots of segfaults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able to identify the rest of the domains in order in a PKS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alignment scoring rules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-gap penalty of 8 for each gap that exists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-gap length penalty of 1 for each amino acid in the gap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38262"/>
            <a:ext cx="66865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Information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5" y="1768925"/>
            <a:ext cx="2810775" cy="16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Shape 61"/>
          <p:cNvGraphicFramePr/>
          <p:nvPr/>
        </p:nvGraphicFramePr>
        <p:xfrm>
          <a:off x="4169725" y="1285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{E7D068B0-E8BF-45D1-8816-477CB85F9B65}</a:tableStyleId>
              </a:tblPr>
              <a:tblGrid>
                <a:gridCol w="1220000"/>
                <a:gridCol w="2240975"/>
                <a:gridCol w="1228650"/>
              </a:tblGrid>
              <a:tr h="314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Extender Unit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Motif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095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Malonyl-CoA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HAFH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133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Methylmalonyl-CoA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625" y="1823675"/>
            <a:ext cx="1847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2025" y="2943550"/>
            <a:ext cx="1543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14427" l="16564" r="15827" t="23916"/>
          <a:stretch/>
        </p:blipFill>
        <p:spPr>
          <a:xfrm>
            <a:off x="210200" y="1224050"/>
            <a:ext cx="3950349" cy="2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Blossum62 Matrix and Scores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352100" y="1485000"/>
            <a:ext cx="4480199" cy="20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Ideal HASH score = 24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Ideal YASH score = 23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 tolerance as low as  14, and still produced expected results in test case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962" y="3387200"/>
            <a:ext cx="27717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277100" y="4244450"/>
            <a:ext cx="5513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S = 8-1+6+4+4+5=25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Case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64825"/>
            <a:ext cx="8520599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&gt;Seq1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YASH</a:t>
            </a:r>
            <a:r>
              <a:rPr lang="en">
                <a:solidFill>
                  <a:srgbClr val="000000"/>
                </a:solidFill>
              </a:rPr>
              <a:t>LFTGQGSQRIGAGRELAARFPVFAEALDTVLSAFDPELQRPLREILRRTTDGTTPDETAAALLDDTAYAQPAIFAVEVALYRLVTSLGVTPGHLLGHSVGEIAAAHVAGVLALDDAATLVAARGRLMAALPTGGAMVAVQATEAEVEALLDGYRDRVSVAAVNGPSAVVLSGADEAVTAVAGLLADQGRRTRRLRVS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HAFH</a:t>
            </a:r>
            <a:r>
              <a:rPr lang="en">
                <a:solidFill>
                  <a:srgbClr val="000000"/>
                </a:solidFill>
              </a:rPr>
              <a:t>SPLMEPMLDEFRAVVEGLDLQAPLIPIVSDVTGELATVAQLTSADYWVEHVRSAVRFADGVDWLARHDVTAFLELGPDGPLSAMTRDCLDAADPGAPASVAVPALR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Plan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Scans this sequence for alignments that meet a threshold score T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-uses a scoring matrix to calculate this (BLOSUM62)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the alignments that exceeds the cutoff score 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Outline of Code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function to send character pair to a Blossum62 matrix, and return a value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Read in the fasta file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Put header info into a buffer using fgets()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Put the sequence into string variable using fgets()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Reset pointer location using rewind() followed by fgets(buffer)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Determined the length of the sequence by increasing our variable stringlength every time fgetc(file) was not the end of file (EOF)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Outline cont.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6. used while (i+4 &lt; stringlength){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char1 = str[i]  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char2 = str[i+1]       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7. assigned sum to the Blossum62 scores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sum1 = matrix(char1, ‘H’)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cont.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8. We ended up with 4 sum of sums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2 for each motif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1 for forward reading from and one for backward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/>
              <a:t>9. If the sum of sums was greater than or equal to our tolerance we would         increment our either malonyl or methlymalonyl-coa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Using a test case that included a header as well as both variants of the motif, we were able to successfully return the correct number and type of each AT domain.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320025"/>
            <a:ext cx="54102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