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61"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304"/>
  </p:normalViewPr>
  <p:slideViewPr>
    <p:cSldViewPr snapToGrid="0" snapToObjects="1">
      <p:cViewPr varScale="1">
        <p:scale>
          <a:sx n="59" d="100"/>
          <a:sy n="59" d="100"/>
        </p:scale>
        <p:origin x="200"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E32E0A7-E2AD-504C-B6DD-FAFA3F0171FB}" type="datetimeFigureOut">
              <a:rPr lang="en-US" smtClean="0"/>
              <a:t>3/11/20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43A6FA1-6BB5-F144-8A90-FD669694D27D}"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561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3575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788061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53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787753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32E0A7-E2AD-504C-B6DD-FAFA3F0171FB}" type="datetimeFigureOut">
              <a:rPr lang="en-US" smtClean="0"/>
              <a:t>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53523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32E0A7-E2AD-504C-B6DD-FAFA3F0171FB}" type="datetimeFigureOut">
              <a:rPr lang="en-US" smtClean="0"/>
              <a:t>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966945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2E0A7-E2AD-504C-B6DD-FAFA3F0171FB}"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88042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2E0A7-E2AD-504C-B6DD-FAFA3F0171FB}"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1016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2E0A7-E2AD-504C-B6DD-FAFA3F0171FB}"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43518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2E0A7-E2AD-504C-B6DD-FAFA3F0171FB}"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94336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0944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32E0A7-E2AD-504C-B6DD-FAFA3F0171FB}" type="datetimeFigureOut">
              <a:rPr lang="en-US" smtClean="0"/>
              <a:t>3/11/20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92562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32E0A7-E2AD-504C-B6DD-FAFA3F0171FB}" type="datetimeFigureOut">
              <a:rPr lang="en-US" smtClean="0"/>
              <a:t>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59931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2E0A7-E2AD-504C-B6DD-FAFA3F0171FB}" type="datetimeFigureOut">
              <a:rPr lang="en-US" smtClean="0"/>
              <a:t>3/11/20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9886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56882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E0A7-E2AD-504C-B6DD-FAFA3F0171FB}"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3A6FA1-6BB5-F144-8A90-FD669694D27D}" type="slidenum">
              <a:rPr lang="en-US" smtClean="0"/>
              <a:t>‹#›</a:t>
            </a:fld>
            <a:endParaRPr lang="en-US"/>
          </a:p>
        </p:txBody>
      </p:sp>
    </p:spTree>
    <p:extLst>
      <p:ext uri="{BB962C8B-B14F-4D97-AF65-F5344CB8AC3E}">
        <p14:creationId xmlns:p14="http://schemas.microsoft.com/office/powerpoint/2010/main" val="17738770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E32E0A7-E2AD-504C-B6DD-FAFA3F0171FB}" type="datetimeFigureOut">
              <a:rPr lang="en-US" smtClean="0"/>
              <a:t>3/11/20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43A6FA1-6BB5-F144-8A90-FD669694D27D}" type="slidenum">
              <a:rPr lang="en-US" smtClean="0"/>
              <a:t>‹#›</a:t>
            </a:fld>
            <a:endParaRPr lang="en-US"/>
          </a:p>
        </p:txBody>
      </p:sp>
    </p:spTree>
    <p:extLst>
      <p:ext uri="{BB962C8B-B14F-4D97-AF65-F5344CB8AC3E}">
        <p14:creationId xmlns:p14="http://schemas.microsoft.com/office/powerpoint/2010/main" val="151832131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a:t>
            </a:r>
            <a:endParaRPr lang="en-US" dirty="0"/>
          </a:p>
        </p:txBody>
      </p:sp>
      <p:sp>
        <p:nvSpPr>
          <p:cNvPr id="3" name="Subtitle 2"/>
          <p:cNvSpPr>
            <a:spLocks noGrp="1"/>
          </p:cNvSpPr>
          <p:nvPr>
            <p:ph type="subTitle" idx="1"/>
          </p:nvPr>
        </p:nvSpPr>
        <p:spPr/>
        <p:txBody>
          <a:bodyPr/>
          <a:lstStyle/>
          <a:p>
            <a:r>
              <a:rPr lang="en-US" dirty="0" err="1" smtClean="0"/>
              <a:t>IBMCapstone</a:t>
            </a:r>
            <a:endParaRPr lang="en-US" dirty="0"/>
          </a:p>
        </p:txBody>
      </p:sp>
    </p:spTree>
    <p:extLst>
      <p:ext uri="{BB962C8B-B14F-4D97-AF65-F5344CB8AC3E}">
        <p14:creationId xmlns:p14="http://schemas.microsoft.com/office/powerpoint/2010/main" val="192483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3"/>
          </p:nvPr>
        </p:nvSpPr>
        <p:spPr/>
        <p:txBody>
          <a:bodyPr/>
          <a:lstStyle/>
          <a:p>
            <a:r>
              <a:rPr lang="en-US" dirty="0">
                <a:latin typeface="Calibri" charset="0"/>
                <a:ea typeface="Calibri" charset="0"/>
                <a:cs typeface="Calibri" charset="0"/>
              </a:rPr>
              <a:t>This project is to take a glimpse at different neighborhoods of Providence, RI and Hartford, CT. Both cities are capital cities of their states and are major cities between New York City and Boston in East Coast.</a:t>
            </a:r>
          </a:p>
          <a:p>
            <a:endParaRPr lang="en-US" dirty="0">
              <a:latin typeface="Calibri" charset="0"/>
              <a:ea typeface="Calibri" charset="0"/>
              <a:cs typeface="Calibri" charset="0"/>
            </a:endParaRPr>
          </a:p>
          <a:p>
            <a:r>
              <a:rPr lang="en-US" dirty="0">
                <a:latin typeface="Calibri" charset="0"/>
                <a:ea typeface="Calibri" charset="0"/>
                <a:cs typeface="Calibri" charset="0"/>
              </a:rPr>
              <a:t>Travelers from inside and outside of New England area who want to decide where to visit and business owners may be interested in the project.</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42649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2771"/>
            <a:ext cx="10396882" cy="1151965"/>
          </a:xfrm>
        </p:spPr>
        <p:txBody>
          <a:bodyPr/>
          <a:lstStyle/>
          <a:p>
            <a:r>
              <a:rPr lang="en-US" dirty="0" smtClean="0"/>
              <a:t>data</a:t>
            </a:r>
            <a:endParaRPr lang="en-US" dirty="0"/>
          </a:p>
        </p:txBody>
      </p:sp>
      <p:sp>
        <p:nvSpPr>
          <p:cNvPr id="3" name="Content Placeholder 2"/>
          <p:cNvSpPr>
            <a:spLocks noGrp="1"/>
          </p:cNvSpPr>
          <p:nvPr>
            <p:ph sz="quarter" idx="13"/>
          </p:nvPr>
        </p:nvSpPr>
        <p:spPr/>
        <p:txBody>
          <a:bodyPr/>
          <a:lstStyle/>
          <a:p>
            <a:r>
              <a:rPr lang="en-US" b="1" dirty="0">
                <a:latin typeface="Calibri" charset="0"/>
                <a:ea typeface="Calibri" charset="0"/>
                <a:cs typeface="Calibri" charset="0"/>
              </a:rPr>
              <a:t>I organized two data sets of </a:t>
            </a:r>
            <a:r>
              <a:rPr lang="en-US" b="1" dirty="0" err="1">
                <a:latin typeface="Calibri" charset="0"/>
                <a:ea typeface="Calibri" charset="0"/>
                <a:cs typeface="Calibri" charset="0"/>
              </a:rPr>
              <a:t>zipcode</a:t>
            </a:r>
            <a:r>
              <a:rPr lang="en-US" b="1" dirty="0">
                <a:latin typeface="Calibri" charset="0"/>
                <a:ea typeface="Calibri" charset="0"/>
                <a:cs typeface="Calibri" charset="0"/>
              </a:rPr>
              <a:t> and neighborhoods with latitude and </a:t>
            </a:r>
            <a:r>
              <a:rPr lang="en-US" b="1" dirty="0" err="1">
                <a:latin typeface="Calibri" charset="0"/>
                <a:ea typeface="Calibri" charset="0"/>
                <a:cs typeface="Calibri" charset="0"/>
              </a:rPr>
              <a:t>longtude</a:t>
            </a:r>
            <a:r>
              <a:rPr lang="en-US" b="1" dirty="0">
                <a:latin typeface="Calibri" charset="0"/>
                <a:ea typeface="Calibri" charset="0"/>
                <a:cs typeface="Calibri" charset="0"/>
              </a:rPr>
              <a:t> for each city from multiple online sources</a:t>
            </a:r>
          </a:p>
          <a:p>
            <a:endParaRPr lang="en-US" dirty="0">
              <a:latin typeface="Calibri" charset="0"/>
              <a:ea typeface="Calibri" charset="0"/>
              <a:cs typeface="Calibri" charset="0"/>
            </a:endParaRPr>
          </a:p>
          <a:p>
            <a:r>
              <a:rPr lang="en-US" b="1" dirty="0">
                <a:latin typeface="Calibri" charset="0"/>
                <a:ea typeface="Calibri" charset="0"/>
                <a:cs typeface="Calibri" charset="0"/>
              </a:rPr>
              <a:t>Basic skills from week 3 lab</a:t>
            </a:r>
          </a:p>
          <a:p>
            <a:r>
              <a:rPr lang="en-US" b="1" dirty="0">
                <a:latin typeface="Calibri" charset="0"/>
                <a:ea typeface="Calibri" charset="0"/>
                <a:cs typeface="Calibri" charset="0"/>
              </a:rPr>
              <a:t>Majorly relied on Foursquare API to retrieve all venues of each neighborhoods, then group by each neighborhoods and to count how many venues before filter top 10 most common venue types of each neighborhoods</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44147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3"/>
          </p:nvPr>
        </p:nvSpPr>
        <p:spPr/>
        <p:txBody>
          <a:bodyPr>
            <a:normAutofit fontScale="92500"/>
          </a:bodyPr>
          <a:lstStyle/>
          <a:p>
            <a:r>
              <a:rPr lang="en-US" dirty="0">
                <a:latin typeface="Calibri" charset="0"/>
                <a:ea typeface="Calibri" charset="0"/>
                <a:cs typeface="Calibri" charset="0"/>
              </a:rPr>
              <a:t>Providence has more venues than Hartford (512 vs 460)</a:t>
            </a:r>
          </a:p>
          <a:p>
            <a:r>
              <a:rPr lang="en-US" dirty="0">
                <a:latin typeface="Calibri" charset="0"/>
                <a:ea typeface="Calibri" charset="0"/>
                <a:cs typeface="Calibri" charset="0"/>
              </a:rPr>
              <a:t>Federal Hill has the most venues in Providence</a:t>
            </a:r>
          </a:p>
          <a:p>
            <a:r>
              <a:rPr lang="en-US" dirty="0">
                <a:latin typeface="Calibri" charset="0"/>
                <a:ea typeface="Calibri" charset="0"/>
                <a:cs typeface="Calibri" charset="0"/>
              </a:rPr>
              <a:t>Downtown has the most venues in Hartford</a:t>
            </a:r>
          </a:p>
          <a:p>
            <a:r>
              <a:rPr lang="en-US" dirty="0">
                <a:latin typeface="Calibri" charset="0"/>
                <a:ea typeface="Calibri" charset="0"/>
                <a:cs typeface="Calibri" charset="0"/>
              </a:rPr>
              <a:t>Most of venues in Federal Hill are restaurants, bars</a:t>
            </a:r>
          </a:p>
          <a:p>
            <a:r>
              <a:rPr lang="en-US" dirty="0">
                <a:latin typeface="Calibri" charset="0"/>
                <a:ea typeface="Calibri" charset="0"/>
                <a:cs typeface="Calibri" charset="0"/>
              </a:rPr>
              <a:t>Venues in Downtown Hartford are more diverse includes: banks, concert hall, gyms…</a:t>
            </a:r>
          </a:p>
          <a:p>
            <a:r>
              <a:rPr lang="en-US" dirty="0">
                <a:latin typeface="Calibri" charset="0"/>
                <a:ea typeface="Calibri" charset="0"/>
                <a:cs typeface="Calibri" charset="0"/>
              </a:rPr>
              <a:t>Bars, Restaurants, Bakeries, and Diners are very common in Providence</a:t>
            </a:r>
          </a:p>
          <a:p>
            <a:r>
              <a:rPr lang="en-US" dirty="0">
                <a:latin typeface="Calibri" charset="0"/>
                <a:ea typeface="Calibri" charset="0"/>
                <a:cs typeface="Calibri" charset="0"/>
              </a:rPr>
              <a:t>Hartford is more about commercial</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8188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normAutofit fontScale="92500"/>
          </a:bodyPr>
          <a:lstStyle/>
          <a:p>
            <a:r>
              <a:rPr lang="en-US" dirty="0">
                <a:latin typeface="Calibri" charset="0"/>
                <a:ea typeface="Calibri" charset="0"/>
                <a:cs typeface="Calibri" charset="0"/>
              </a:rPr>
              <a:t>For travelers:</a:t>
            </a:r>
          </a:p>
          <a:p>
            <a:r>
              <a:rPr lang="en-US" dirty="0">
                <a:latin typeface="Calibri" charset="0"/>
                <a:ea typeface="Calibri" charset="0"/>
                <a:cs typeface="Calibri" charset="0"/>
              </a:rPr>
              <a:t>Providence may more suitable to spend a good amount time of enjoy the local food</a:t>
            </a:r>
          </a:p>
          <a:p>
            <a:r>
              <a:rPr lang="en-US" dirty="0">
                <a:latin typeface="Calibri" charset="0"/>
                <a:ea typeface="Calibri" charset="0"/>
                <a:cs typeface="Calibri" charset="0"/>
              </a:rPr>
              <a:t>Hartford has less food but more commercial</a:t>
            </a:r>
          </a:p>
          <a:p>
            <a:endParaRPr lang="en-US" dirty="0">
              <a:latin typeface="Calibri" charset="0"/>
              <a:ea typeface="Calibri" charset="0"/>
              <a:cs typeface="Calibri" charset="0"/>
            </a:endParaRPr>
          </a:p>
          <a:p>
            <a:r>
              <a:rPr lang="en-US" dirty="0">
                <a:latin typeface="Calibri" charset="0"/>
                <a:ea typeface="Calibri" charset="0"/>
                <a:cs typeface="Calibri" charset="0"/>
              </a:rPr>
              <a:t>For business owners:</a:t>
            </a:r>
          </a:p>
          <a:p>
            <a:r>
              <a:rPr lang="en-US" dirty="0">
                <a:latin typeface="Calibri" charset="0"/>
                <a:ea typeface="Calibri" charset="0"/>
                <a:cs typeface="Calibri" charset="0"/>
              </a:rPr>
              <a:t>Providence is good place to open small business related to food and travel industry</a:t>
            </a:r>
          </a:p>
          <a:p>
            <a:r>
              <a:rPr lang="en-US" dirty="0">
                <a:latin typeface="Calibri" charset="0"/>
                <a:ea typeface="Calibri" charset="0"/>
                <a:cs typeface="Calibri" charset="0"/>
              </a:rPr>
              <a:t>Hartford is better place to involve in insurance industry</a:t>
            </a:r>
          </a:p>
          <a:p>
            <a:pPr marL="0" indent="0">
              <a:buNone/>
            </a:pPr>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114941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3</TotalTime>
  <Words>259</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Impact</vt:lpstr>
      <vt:lpstr>Main Event</vt:lpstr>
      <vt:lpstr>The Battle of Neighborhood</vt:lpstr>
      <vt:lpstr>INTRODUCTION </vt:lpstr>
      <vt:lpstr>data</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#NGUYEN KHANH LINH#</dc:creator>
  <cp:lastModifiedBy>#NGUYEN KHANH LINH#</cp:lastModifiedBy>
  <cp:revision>1</cp:revision>
  <dcterms:created xsi:type="dcterms:W3CDTF">2020-03-10T16:52:36Z</dcterms:created>
  <dcterms:modified xsi:type="dcterms:W3CDTF">2020-03-10T16:56:13Z</dcterms:modified>
</cp:coreProperties>
</file>