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36B"/>
    <a:srgbClr val="8CB6AE"/>
    <a:srgbClr val="FFFF00"/>
    <a:srgbClr val="0000FF"/>
    <a:srgbClr val="00FF00"/>
    <a:srgbClr val="85B1A9"/>
    <a:srgbClr val="DB5439"/>
    <a:srgbClr val="FBECE9"/>
    <a:srgbClr val="588B81"/>
    <a:srgbClr val="3E6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A339-3140-966D-DFDF-F997C000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9771D-5C74-9944-3420-3CE63E79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194-A053-9563-1593-6AF16E6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A499-022A-3368-B187-4628ECB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DE5C3-F5ED-B9A7-C0DB-40707A0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D0B9-6D10-AE96-AC99-5959CEF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77B37-731A-1706-D0DE-3CF4DDCD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7091-1280-4ECA-D4AB-AA01B14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D9EE-B311-3D62-5D3D-1C1D873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7250D-D5AB-B250-6C70-8E02B64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9688B-AC70-0156-0A44-30B153A2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0AA86-D8AC-E111-2A68-F3BB6A4D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119-EE19-7EA4-AE7E-B0B22BE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617A-2BC9-A0F7-82E4-F71EAD88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F96E-8A39-4132-7523-6563FEA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2E69-0907-3EC3-58F1-4E14E23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0E83-C776-D9FF-B3F5-4AE0F75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B9D3-C93C-DE2C-633D-0060A63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1993-9836-279D-F9EB-4445C3AD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C77B-542B-894F-89AD-DFC2379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320B-02FA-7E96-8273-0525CEDE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7FB2-9D5F-1239-2C97-8A51D05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4B14-45D9-6AC6-1DCA-8DAAE3F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1D1-EAEA-D07D-CFEE-10EFF82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C373-4179-C04B-A1DE-C4175D7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E75E-0277-60B2-7B1F-B8E149EF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F47A-FB57-50F8-3CD3-D70B7CF4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3B0D-1DBF-96F2-C955-B3C600B7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C2CA3-E260-C33F-B715-A12C6752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086D-0C8E-2C5F-171F-57EB3E4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C764-D04C-50FE-0DB5-913C7D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F95-240D-9F81-341A-544419A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3104-EBC6-DA5E-0DA8-CAF80718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B4F68-AAC4-2892-6F5B-552C8B9B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10B3B-E06C-45B1-FFFE-577E48B0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6FC0-C056-0545-9724-78FC6BAF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7DC8F-2631-CB3F-91C2-D81AA9A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2699-BF57-DBFF-D517-EE31B5B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62BD3-E057-67C5-10FC-AE8BB03C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C89-F683-8973-F416-C9CE853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7FD2E-1E2E-F646-BD44-3B3231D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226F7-71AA-9B33-279B-F457A2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7FED0-C1CF-77F8-EE2E-44674E1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A5B2-1FB9-9069-6AD2-6ADC52A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6E9A-CCE8-02B8-3751-17CA2EF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6F1-8BB6-F0A4-5AF7-1679A09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A220-DB9E-4D3B-A497-7605080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A219-E3ED-0FB9-FBDD-1A5FC8AB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EEED1-2D71-A359-E9EB-BA03233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EE1-E4D2-5D3B-2102-7FD85D0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94AC1-E471-1A03-CAFC-539D4FB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29D2-F670-CBD4-17B0-F192201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ADA6-3615-7590-AFF6-9A4EA27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5ECC1-BA53-8974-7137-236F1C8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C097-A063-49E5-616B-177DD538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14AE4-E67C-50E7-D046-33B2CB7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60CD5-40B5-0C3E-4B60-270C11F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400EA-36BC-9D20-2129-6F9BBBF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65DA0-478B-9601-647C-9388D52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88F85-F9DB-4027-3D16-BEC86D37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CDF8-274E-B3DB-35D5-3BF2752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74AD-C78F-D692-7D88-0BC63918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830C-FD2F-319C-2AC4-22A6677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62BE206-E735-0496-7B3B-4776CD50D547}"/>
              </a:ext>
            </a:extLst>
          </p:cNvPr>
          <p:cNvSpPr/>
          <p:nvPr/>
        </p:nvSpPr>
        <p:spPr>
          <a:xfrm>
            <a:off x="1155029" y="1231232"/>
            <a:ext cx="8572499" cy="838197"/>
          </a:xfrm>
          <a:prstGeom prst="rect">
            <a:avLst/>
          </a:prstGeom>
          <a:solidFill>
            <a:srgbClr val="497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D856-0288-EF12-0E66-BC81EF1A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0" y="2081459"/>
            <a:ext cx="857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3134-7DF9-B139-4011-6D5F53A342C0}"/>
              </a:ext>
            </a:extLst>
          </p:cNvPr>
          <p:cNvSpPr txBox="1"/>
          <p:nvPr/>
        </p:nvSpPr>
        <p:spPr>
          <a:xfrm>
            <a:off x="3127214" y="1331830"/>
            <a:ext cx="300789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人体感知研究组</a:t>
            </a:r>
            <a:endParaRPr lang="en-US" altLang="zh-CN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Perception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</a:t>
            </a:r>
            <a:endParaRPr lang="zh-CN" altLang="en-US" sz="1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5C7A49-1A36-2A39-2926-1BDAABE6140F}"/>
              </a:ext>
            </a:extLst>
          </p:cNvPr>
          <p:cNvSpPr txBox="1"/>
          <p:nvPr/>
        </p:nvSpPr>
        <p:spPr>
          <a:xfrm>
            <a:off x="1074819" y="1134476"/>
            <a:ext cx="2193758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0800" contourW="12700">
              <a:bevelT w="25400" h="101600"/>
              <a:bevelB w="6350"/>
            </a:sp3d>
          </a:bodyPr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B</a:t>
            </a:r>
            <a:r>
              <a:rPr lang="en-US" altLang="zh-CN" sz="6000" b="1">
                <a:solidFill>
                  <a:srgbClr val="00FF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P</a:t>
            </a:r>
            <a:r>
              <a:rPr lang="en-US" altLang="zh-CN" sz="6000" b="1">
                <a:solidFill>
                  <a:srgbClr val="FFFF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G</a:t>
            </a:r>
            <a:endParaRPr lang="zh-CN" altLang="en-US" sz="6000" b="1">
              <a:solidFill>
                <a:srgbClr val="FFFF00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1F39C-9E23-4D88-AB48-E4C438626676}"/>
              </a:ext>
            </a:extLst>
          </p:cNvPr>
          <p:cNvSpPr txBox="1"/>
          <p:nvPr/>
        </p:nvSpPr>
        <p:spPr>
          <a:xfrm>
            <a:off x="7024434" y="1626596"/>
            <a:ext cx="260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School of Intelligent Systems Engineering</a:t>
            </a:r>
          </a:p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Sun Yat-sen University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D6104-3182-2A7E-273F-0799847E0008}"/>
              </a:ext>
            </a:extLst>
          </p:cNvPr>
          <p:cNvSpPr txBox="1"/>
          <p:nvPr/>
        </p:nvSpPr>
        <p:spPr>
          <a:xfrm>
            <a:off x="7024432" y="1343860"/>
            <a:ext cx="257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智能工程学院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7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Cooper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KM32586</dc:creator>
  <cp:lastModifiedBy>KM32586</cp:lastModifiedBy>
  <cp:revision>6</cp:revision>
  <dcterms:created xsi:type="dcterms:W3CDTF">2022-07-14T00:53:52Z</dcterms:created>
  <dcterms:modified xsi:type="dcterms:W3CDTF">2022-07-14T02:24:15Z</dcterms:modified>
</cp:coreProperties>
</file>