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  <a:srgbClr val="49736B"/>
    <a:srgbClr val="8CB6AE"/>
    <a:srgbClr val="FFFF00"/>
    <a:srgbClr val="0000FF"/>
    <a:srgbClr val="00FF00"/>
    <a:srgbClr val="85B1A9"/>
    <a:srgbClr val="DB5439"/>
    <a:srgbClr val="FBECE9"/>
    <a:srgbClr val="588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8ECD3-8110-A6BA-7077-4F0756CC259D}"/>
              </a:ext>
            </a:extLst>
          </p:cNvPr>
          <p:cNvSpPr/>
          <p:nvPr/>
        </p:nvSpPr>
        <p:spPr>
          <a:xfrm>
            <a:off x="1155029" y="1941259"/>
            <a:ext cx="8572499" cy="31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2C4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73437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1830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人体感知研究组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Perception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</a:t>
            </a:r>
            <a:endParaRPr lang="zh-CN" altLang="en-US" sz="1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5C7A49-1A36-2A39-2926-1BDAABE6140F}"/>
              </a:ext>
            </a:extLst>
          </p:cNvPr>
          <p:cNvSpPr txBox="1"/>
          <p:nvPr/>
        </p:nvSpPr>
        <p:spPr>
          <a:xfrm>
            <a:off x="1074819" y="1134476"/>
            <a:ext cx="2193758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0800" contourW="12700">
              <a:bevelT w="25400" h="101600"/>
              <a:bevelB w="6350"/>
            </a:sp3d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B</a:t>
            </a:r>
            <a:r>
              <a:rPr lang="en-US" altLang="zh-CN" sz="6000" b="1">
                <a:solidFill>
                  <a:srgbClr val="00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P</a:t>
            </a:r>
            <a:r>
              <a:rPr lang="en-US" altLang="zh-CN" sz="6000" b="1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G</a:t>
            </a:r>
            <a:endParaRPr lang="zh-CN" altLang="en-US" sz="6000" b="1">
              <a:solidFill>
                <a:srgbClr val="FFFF00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9</cp:revision>
  <dcterms:created xsi:type="dcterms:W3CDTF">2022-07-14T00:53:52Z</dcterms:created>
  <dcterms:modified xsi:type="dcterms:W3CDTF">2022-07-14T02:35:17Z</dcterms:modified>
</cp:coreProperties>
</file>