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4B47"/>
    <a:srgbClr val="2A3E3B"/>
    <a:srgbClr val="3F5C57"/>
    <a:srgbClr val="2F7F10"/>
    <a:srgbClr val="2CA61B"/>
    <a:srgbClr val="2C661B"/>
    <a:srgbClr val="2C451B"/>
    <a:srgbClr val="49736B"/>
    <a:srgbClr val="8CB6AE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8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3A339-3140-966D-DFDF-F997C000C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59771D-5C74-9944-3420-3CE63E792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DA194-A053-9563-1593-6AF16E60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DA499-022A-3368-B187-4628ECB19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DDE5C3-F5ED-B9A7-C0DB-40707A030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5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DD0B9-6D10-AE96-AC99-5959CEF8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177B37-731A-1706-D0DE-3CF4DDCD9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837091-1280-4ECA-D4AB-AA01B140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9FD9EE-B311-3D62-5D3D-1C1D8731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E7250D-D5AB-B250-6C70-8E02B644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11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C9688B-AC70-0156-0A44-30B153A21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50AA86-D8AC-E111-2A68-F3BB6A4DF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6F119-EE19-7EA4-AE7E-B0B22BEE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E9617A-2BC9-A0F7-82E4-F71EAD880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35F96E-8A39-4132-7523-6563FEA5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78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B2E69-0907-3EC3-58F1-4E14E236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720E83-C776-D9FF-B3F5-4AE0F754F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E0B9D3-C93C-DE2C-633D-0060A637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461993-9836-279D-F9EB-4445C3AD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D6C77B-542B-894F-89AD-DFC2379D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25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E320B-02FA-7E96-8273-0525CEDED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3A7FB2-9D5F-1239-2C97-8A51D05DB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844B14-45D9-6AC6-1DCA-8DAAE3F7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F861D1-EAEA-D07D-CFEE-10EFF824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C3C373-4179-C04B-A1DE-C4175D75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30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5E75E-0277-60B2-7B1F-B8E149EF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1F47A-FB57-50F8-3CD3-D70B7CF43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2E3B0D-1DBF-96F2-C955-B3C600B78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8C2CA3-E260-C33F-B715-A12C67526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5F086D-0C8E-2C5F-171F-57EB3E4B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80C764-D04C-50FE-0DB5-913C7D1A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15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8EF95-240D-9F81-341A-544419AC7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D13104-EBC6-DA5E-0DA8-CAF807186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0B4F68-AAC4-2892-6F5B-552C8B9B5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E10B3B-E06C-45B1-FFFE-577E48B07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E06FC0-C056-0545-9724-78FC6BAFD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B7DC8F-2631-CB3F-91C2-D81AA9A7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E02699-BF57-DBFF-D517-EE31B5BE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D62BD3-E057-67C5-10FC-AE8BB03CB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83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FEC89-F683-8973-F416-C9CE8531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77FD2E-1E2E-F646-BD44-3B3231D8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F226F7-71AA-9B33-279B-F457A243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57FED0-C1CF-77F8-EE2E-44674E1A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42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8BA5B2-1FB9-9069-6AD2-6ADC52A7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FA6E9A-CCE8-02B8-3751-17CA2EF8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BB56F1-8BB6-F0A4-5AF7-1679A09A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0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5A220-DB9E-4D3B-A497-76050801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2FA219-E3ED-0FB9-FBDD-1A5FC8ABA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BEEED1-2D71-A359-E9EB-BA03233B5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9B1EE1-E4D2-5D3B-2102-7FD85D08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094AC1-E471-1A03-CAFC-539D4FB2C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4E29D2-F670-CBD4-17B0-F1922010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75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0ADA6-3615-7590-AFF6-9A4EA278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95ECC1-BA53-8974-7137-236F1C829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C4C097-A063-49E5-616B-177DD538E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A14AE4-E67C-50E7-D046-33B2CB73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F60CD5-40B5-0C3E-4B60-270C11FF9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A400EA-36BC-9D20-2129-6F9BBBF6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01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465DA0-478B-9601-647C-9388D521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988F85-F9DB-4027-3D16-BEC86D370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86CDF8-274E-B3DB-35D5-3BF275226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CA74AD-C78F-D692-7D88-0BC639181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A5830C-FD2F-319C-2AC4-22A667776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20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8D8ECD3-8110-A6BA-7077-4F0756CC259D}"/>
              </a:ext>
            </a:extLst>
          </p:cNvPr>
          <p:cNvSpPr/>
          <p:nvPr/>
        </p:nvSpPr>
        <p:spPr>
          <a:xfrm>
            <a:off x="1155029" y="1941259"/>
            <a:ext cx="8572499" cy="316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2BE206-E735-0496-7B3B-4776CD50D547}"/>
              </a:ext>
            </a:extLst>
          </p:cNvPr>
          <p:cNvSpPr/>
          <p:nvPr/>
        </p:nvSpPr>
        <p:spPr>
          <a:xfrm>
            <a:off x="1155029" y="1231232"/>
            <a:ext cx="8572499" cy="838197"/>
          </a:xfrm>
          <a:prstGeom prst="rect">
            <a:avLst/>
          </a:prstGeom>
          <a:solidFill>
            <a:srgbClr val="334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80D856-0288-EF12-0E66-BC81EF1AE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030" y="2077448"/>
            <a:ext cx="85725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8D73134-7DF9-B139-4011-6D5F53A342C0}"/>
              </a:ext>
            </a:extLst>
          </p:cNvPr>
          <p:cNvSpPr txBox="1"/>
          <p:nvPr/>
        </p:nvSpPr>
        <p:spPr>
          <a:xfrm>
            <a:off x="3127214" y="1331830"/>
            <a:ext cx="3007895" cy="6771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/>
          <a:p>
            <a:pPr algn="dist"/>
            <a:r>
              <a:rPr lang="zh-CN" altLang="en-US" sz="2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人体感知研究组</a:t>
            </a:r>
            <a:endParaRPr lang="en-US" altLang="zh-CN" sz="24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dist"/>
            <a:r>
              <a:rPr lang="en-US" altLang="zh-CN" sz="1400" b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Body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b="1">
                <a:solidFill>
                  <a:srgbClr val="00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Perception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b="1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Group</a:t>
            </a:r>
            <a:endParaRPr lang="zh-CN" altLang="en-US" sz="1400" b="1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5C7A49-1A36-2A39-2926-1BDAABE6140F}"/>
              </a:ext>
            </a:extLst>
          </p:cNvPr>
          <p:cNvSpPr txBox="1"/>
          <p:nvPr/>
        </p:nvSpPr>
        <p:spPr>
          <a:xfrm>
            <a:off x="1074819" y="1134476"/>
            <a:ext cx="2193758" cy="101566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0800" contourW="12700">
              <a:bevelT w="25400" h="101600"/>
              <a:bevelB w="6350"/>
            </a:sp3d>
          </a:bodyPr>
          <a:lstStyle/>
          <a:p>
            <a:pPr algn="ctr"/>
            <a:r>
              <a:rPr lang="en-US" altLang="zh-CN" sz="6000" b="1">
                <a:solidFill>
                  <a:srgbClr val="FF0000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  <a:cs typeface="Arial" panose="020B0604020202020204" pitchFamily="34" charset="0"/>
              </a:rPr>
              <a:t>B</a:t>
            </a:r>
            <a:r>
              <a:rPr lang="en-US" altLang="zh-CN" sz="6000" b="1">
                <a:solidFill>
                  <a:srgbClr val="00FF00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  <a:cs typeface="Arial" panose="020B0604020202020204" pitchFamily="34" charset="0"/>
              </a:rPr>
              <a:t>P</a:t>
            </a:r>
            <a:r>
              <a:rPr lang="en-US" altLang="zh-CN" sz="6000" b="1">
                <a:solidFill>
                  <a:srgbClr val="FFFF00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  <a:cs typeface="Arial" panose="020B0604020202020204" pitchFamily="34" charset="0"/>
              </a:rPr>
              <a:t>G</a:t>
            </a:r>
            <a:endParaRPr lang="zh-CN" altLang="en-US" sz="6000" b="1">
              <a:solidFill>
                <a:srgbClr val="FFFF00"/>
              </a:solidFill>
              <a:effectLst>
                <a:glow>
                  <a:schemeClr val="accent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EA1F39C-9E23-4D88-AB48-E4C438626676}"/>
              </a:ext>
            </a:extLst>
          </p:cNvPr>
          <p:cNvSpPr txBox="1"/>
          <p:nvPr/>
        </p:nvSpPr>
        <p:spPr>
          <a:xfrm>
            <a:off x="7024434" y="1626596"/>
            <a:ext cx="2608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School of Intelligent Systems Engineering</a:t>
            </a:r>
          </a:p>
          <a:p>
            <a:r>
              <a:rPr lang="en-US" altLang="zh-CN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Sun Yat-sen University</a:t>
            </a:r>
            <a:endParaRPr lang="zh-CN" altLang="en-US" sz="9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31D6104-3182-2A7E-273F-0799847E0008}"/>
              </a:ext>
            </a:extLst>
          </p:cNvPr>
          <p:cNvSpPr txBox="1"/>
          <p:nvPr/>
        </p:nvSpPr>
        <p:spPr>
          <a:xfrm>
            <a:off x="7024432" y="1343860"/>
            <a:ext cx="25727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 智能工程学院</a:t>
            </a:r>
            <a:endParaRPr lang="en-US" altLang="zh-CN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0794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20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Cooper Black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KM32586</dc:creator>
  <cp:lastModifiedBy>KM32586</cp:lastModifiedBy>
  <cp:revision>10</cp:revision>
  <dcterms:created xsi:type="dcterms:W3CDTF">2022-07-14T00:53:52Z</dcterms:created>
  <dcterms:modified xsi:type="dcterms:W3CDTF">2022-07-14T02:39:17Z</dcterms:modified>
</cp:coreProperties>
</file>