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Roboto Condensed" panose="02000000000000000000" pitchFamily="2" charset="0"/>
      <p:regular r:id="rId6"/>
      <p:bold r:id="rId7"/>
      <p:italic r:id="rId8"/>
      <p:boldItalic r:id="rId9"/>
    </p:embeddedFont>
    <p:embeddedFont>
      <p:font typeface="Segoe UI" panose="020B0502040204020203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9895" y="758952"/>
            <a:ext cx="7700209" cy="3566160"/>
          </a:xfrm>
        </p:spPr>
        <p:txBody>
          <a:bodyPr/>
          <a:lstStyle/>
          <a:p>
            <a:pPr algn="r"/>
            <a:r>
              <a:rPr lang="en-SG" dirty="0" smtClean="0">
                <a:solidFill>
                  <a:schemeClr val="accent1"/>
                </a:solidFill>
                <a:cs typeface="Segoe UI" panose="020B0502040204020203" pitchFamily="34" charset="0"/>
              </a:rPr>
              <a:t>Fire Breathing </a:t>
            </a:r>
            <a:r>
              <a:rPr lang="en-SG" dirty="0" smtClean="0">
                <a:cs typeface="Segoe UI" panose="020B0502040204020203" pitchFamily="34" charset="0"/>
              </a:rPr>
              <a:t/>
            </a:r>
            <a:br>
              <a:rPr lang="en-SG" dirty="0" smtClean="0">
                <a:cs typeface="Segoe UI" panose="020B0502040204020203" pitchFamily="34" charset="0"/>
              </a:rPr>
            </a:br>
            <a:r>
              <a:rPr lang="en-SG" b="1" dirty="0" smtClean="0">
                <a:solidFill>
                  <a:schemeClr val="accent2"/>
                </a:solidFill>
                <a:cs typeface="Segoe UI" panose="020B0502040204020203" pitchFamily="34" charset="0"/>
              </a:rPr>
              <a:t>Rubber </a:t>
            </a:r>
            <a:r>
              <a:rPr lang="en-SG" b="1" dirty="0" err="1" smtClean="0">
                <a:solidFill>
                  <a:schemeClr val="accent2"/>
                </a:solidFill>
                <a:cs typeface="Segoe UI" panose="020B0502040204020203" pitchFamily="34" charset="0"/>
              </a:rPr>
              <a:t>Duckies</a:t>
            </a:r>
            <a:endParaRPr lang="en-SG" b="1" dirty="0">
              <a:solidFill>
                <a:schemeClr val="accent2"/>
              </a:solidFill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704" y="4632084"/>
            <a:ext cx="10058400" cy="1143000"/>
          </a:xfrm>
        </p:spPr>
        <p:txBody>
          <a:bodyPr>
            <a:normAutofit lnSpcReduction="10000"/>
          </a:bodyPr>
          <a:lstStyle/>
          <a:p>
            <a:pPr algn="r"/>
            <a:r>
              <a:rPr lang="en-SG" sz="4000" b="1" dirty="0" smtClean="0"/>
              <a:t>RUBBER DUCKY TRADER</a:t>
            </a:r>
          </a:p>
          <a:p>
            <a:pPr algn="r"/>
            <a:r>
              <a:rPr lang="en-SG" dirty="0" smtClean="0"/>
              <a:t>Public </a:t>
            </a:r>
            <a:r>
              <a:rPr lang="en-SG" dirty="0" smtClean="0"/>
              <a:t>Demonstration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1" y="2216125"/>
            <a:ext cx="3222941" cy="19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9185" y="204211"/>
            <a:ext cx="10058400" cy="889000"/>
          </a:xfrm>
        </p:spPr>
        <p:txBody>
          <a:bodyPr/>
          <a:lstStyle/>
          <a:p>
            <a:r>
              <a:rPr lang="en-SG" dirty="0" smtClean="0"/>
              <a:t>Fulfilled Requirements (ATTP)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9185" y="1200088"/>
            <a:ext cx="10058400" cy="51339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b="1" dirty="0" smtClean="0"/>
              <a:t>Reading a correctly formatted </a:t>
            </a:r>
            <a:r>
              <a:rPr lang="en-SG" b="1" dirty="0" err="1" smtClean="0"/>
              <a:t>Sirca</a:t>
            </a:r>
            <a:r>
              <a:rPr lang="en-SG" b="1" dirty="0" smtClean="0"/>
              <a:t> orders file (1 Day only)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err="1" smtClean="0"/>
              <a:t>Sirca</a:t>
            </a:r>
            <a:r>
              <a:rPr lang="en-SG" dirty="0" smtClean="0"/>
              <a:t> files can be easily chosen with the help of the GUI’s file-browser.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Contents of input </a:t>
            </a:r>
            <a:r>
              <a:rPr lang="en-SG" dirty="0" err="1" smtClean="0"/>
              <a:t>Sirca</a:t>
            </a:r>
            <a:r>
              <a:rPr lang="en-SG" dirty="0" smtClean="0"/>
              <a:t> file can be viewed in the GUI’s spreadsheet viewer.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 smtClean="0"/>
              <a:t>Choosing an appropriate algorithmic trading strategy and setting its different parameters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We provide the choice of using our (Fire-breathing) MSM or another group’s (Actuators) MSM</a:t>
            </a:r>
            <a:endParaRPr lang="en-SG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Customisable parameters include Window and Threshold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 smtClean="0"/>
              <a:t>Generating Algorithmic orders for 1 particular day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Module order outputs can be viewed in the GUI’s spreadsheet viewer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 smtClean="0"/>
              <a:t>Evaluating algorithmic orders and providing feedback to user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We provide line-by-line calculation of returns of each Buy/Sell pair and provide an overall returns value to determine profit or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 smtClean="0"/>
              <a:t>GUI functions to visualise market data (Spread, volume and depth) as well as when orders are made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Currently, our GUI displays all data as represented in a spreadsheet format.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We aspire to create intuitive graphs and visualisations in later releases.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8894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69818" y="239837"/>
            <a:ext cx="10058400" cy="900112"/>
          </a:xfrm>
        </p:spPr>
        <p:txBody>
          <a:bodyPr/>
          <a:lstStyle/>
          <a:p>
            <a:r>
              <a:rPr lang="en-SG" dirty="0" smtClean="0"/>
              <a:t>Which modules are being used?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2960" y="1246910"/>
            <a:ext cx="5257800" cy="503197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We have chosen to use our Momentum Strategy Module, </a:t>
            </a:r>
            <a:r>
              <a:rPr lang="en-SG" dirty="0" smtClean="0"/>
              <a:t>and modules from 2 other teams: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 smtClean="0"/>
              <a:t>Actuators (Group 1)</a:t>
            </a:r>
            <a:endParaRPr lang="en-S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 smtClean="0"/>
              <a:t>YOPO (Group 9)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Window and Threshold values are fully </a:t>
            </a:r>
            <a:r>
              <a:rPr lang="en-SG" dirty="0" smtClean="0"/>
              <a:t>customisable in the GUI, as well as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An Evaluator module performs the final evaluation stage of the process: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 smtClean="0"/>
              <a:t>Takes the Order Book as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 smtClean="0"/>
              <a:t>Creates a text file with a list of Buy/Sell pairs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Finally, the GUI displays this in simple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 smtClean="0"/>
              <a:t>Large sidebar with overall returns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 smtClean="0"/>
              <a:t>Buy/Sell pairs represented in table format, with in-built sorting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 smtClean="0"/>
              <a:t>A Log tab that displays logs from each Strategy module, including </a:t>
            </a:r>
            <a:r>
              <a:rPr lang="en-SG" smtClean="0"/>
              <a:t>time taken.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573" y="1384070"/>
            <a:ext cx="5410267" cy="4441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2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90" y="-1629635"/>
            <a:ext cx="7411530" cy="4545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20213" y="173566"/>
            <a:ext cx="4252383" cy="938951"/>
          </a:xfrm>
        </p:spPr>
        <p:txBody>
          <a:bodyPr/>
          <a:lstStyle/>
          <a:p>
            <a:pPr algn="ctr"/>
            <a:r>
              <a:rPr lang="en-SG" dirty="0" smtClean="0"/>
              <a:t>Demonstration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837" y="3053990"/>
            <a:ext cx="3876434" cy="3182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382" y="1631327"/>
            <a:ext cx="3876434" cy="3182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19" y="3053989"/>
            <a:ext cx="3876243" cy="31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NKL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299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Roboto Condensed</vt:lpstr>
      <vt:lpstr>Segoe UI</vt:lpstr>
      <vt:lpstr>Calibri</vt:lpstr>
      <vt:lpstr>Courier New</vt:lpstr>
      <vt:lpstr>Retrospect</vt:lpstr>
      <vt:lpstr>Fire Breathing  Rubber Duckies</vt:lpstr>
      <vt:lpstr>Fulfilled Requirements (ATTP)</vt:lpstr>
      <vt:lpstr>Which modules are being used?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Fire-Breathing Rubber Duckies</dc:title>
  <dc:creator>Nicholas Ho</dc:creator>
  <cp:lastModifiedBy>Nikhil S</cp:lastModifiedBy>
  <cp:revision>17</cp:revision>
  <dcterms:created xsi:type="dcterms:W3CDTF">2014-05-12T06:36:20Z</dcterms:created>
  <dcterms:modified xsi:type="dcterms:W3CDTF">2014-05-12T09:55:21Z</dcterms:modified>
</cp:coreProperties>
</file>