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 smtClean="0"/>
              <a:t>Fire-Breathing Rubber </a:t>
            </a:r>
            <a:r>
              <a:rPr lang="en-SG" dirty="0" err="1" smtClean="0"/>
              <a:t>Duckies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Public Demonstration</a:t>
            </a:r>
            <a:endParaRPr lang="en-SG" dirty="0"/>
          </a:p>
        </p:txBody>
      </p:sp>
      <p:sp>
        <p:nvSpPr>
          <p:cNvPr id="4" name="Shape 25"/>
          <p:cNvSpPr/>
          <p:nvPr/>
        </p:nvSpPr>
        <p:spPr>
          <a:xfrm>
            <a:off x="4601575" y="206775"/>
            <a:ext cx="2597716" cy="18300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72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Fulfilled Requirements (ATTP)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658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Reading a correctly formatted </a:t>
            </a:r>
            <a:r>
              <a:rPr lang="en-SG" b="1" dirty="0" err="1" smtClean="0"/>
              <a:t>Sirca</a:t>
            </a:r>
            <a:r>
              <a:rPr lang="en-SG" b="1" dirty="0" smtClean="0"/>
              <a:t> orders file (1 Day only)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err="1" smtClean="0"/>
              <a:t>Sirca</a:t>
            </a:r>
            <a:r>
              <a:rPr lang="en-SG" dirty="0" smtClean="0"/>
              <a:t> files can be easily chosen with the help of the GUI’s file-browser.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Contents of input </a:t>
            </a:r>
            <a:r>
              <a:rPr lang="en-SG" dirty="0" err="1" smtClean="0"/>
              <a:t>Sirca</a:t>
            </a:r>
            <a:r>
              <a:rPr lang="en-SG" dirty="0" smtClean="0"/>
              <a:t> file can be viewed in the GUI’s spreadsheet viewer.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Choosing an appropriate algorithmic trading strategy and setting its different parameters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We provide the choice of using our (Fire-breathing) MSM or another group’s (Actuators) MSM</a:t>
            </a:r>
            <a:endParaRPr lang="en-SG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Customisable parameters include Window and Threshold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Generating Algorithmic orders for 1 particular day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Module order outputs can be viewed in the GUI’s spreadsheet viewer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Evaluating algorithmic orders and providing feedback to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We provide line-by-line calculation of returns of each Buy/Sell pair and provide an overall returns value to determine profit or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GUI functions to visualise market data (Spread, volume and depth) as well as when orders are made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Currently, our GUI displays all data as represented in a spreadsheet format.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We aspire to create intuitive graphs and visualisations in later releases.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8894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Which modules are being used?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We have chosen to use our Momentum Strategy Module, and have provided the choice to select another team’s (Actuators).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Window and Threshold values are fully customisable.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43" y="3042116"/>
            <a:ext cx="6014434" cy="32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Demonstration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hape 25"/>
          <p:cNvSpPr/>
          <p:nvPr/>
        </p:nvSpPr>
        <p:spPr>
          <a:xfrm>
            <a:off x="2901563" y="1834297"/>
            <a:ext cx="5727281" cy="403479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8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217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Retrospect</vt:lpstr>
      <vt:lpstr>Fire-Breathing Rubber Duckies</vt:lpstr>
      <vt:lpstr>Fulfilled Requirements (ATTP)</vt:lpstr>
      <vt:lpstr>Which modules are being used?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Fire-Breathing Rubber Duckies</dc:title>
  <dc:creator>Nicholas Ho</dc:creator>
  <cp:lastModifiedBy>Nicholas Ho</cp:lastModifiedBy>
  <cp:revision>5</cp:revision>
  <dcterms:created xsi:type="dcterms:W3CDTF">2014-05-12T06:36:20Z</dcterms:created>
  <dcterms:modified xsi:type="dcterms:W3CDTF">2014-05-12T07:25:43Z</dcterms:modified>
</cp:coreProperties>
</file>