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90" d="100"/>
          <a:sy n="90" d="100"/>
        </p:scale>
        <p:origin x="14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3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41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2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70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8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4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7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014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9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D1F6-C3C6-0B42-8703-B04585F8D37A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A33-9005-B543-ABF7-D9F06D513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0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71599" y="782052"/>
            <a:ext cx="9288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3200" b="1" i="1" dirty="0" smtClean="0"/>
              <a:t>What I did this week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TW" sz="2800" dirty="0" smtClean="0"/>
              <a:t>Besides the individual meeting, basically I did nothing this week, but I benefited a lot in the individual meeting with Noah. </a:t>
            </a:r>
            <a:endParaRPr kumimoji="1" lang="en-US" altLang="zh-TW" sz="2800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zh-TW" sz="2800" b="1" i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3200" b="1" i="1" dirty="0" smtClean="0"/>
              <a:t>What I plan to do next week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TW" sz="2800" dirty="0" smtClean="0"/>
              <a:t>I plan to move the code I’ve done last semester from Android to Python, which include codes using Google map API and Twitter API.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TW" sz="2800" dirty="0" smtClean="0"/>
              <a:t>If things go well, I’ll work on parsing twitter as well.</a:t>
            </a:r>
          </a:p>
        </p:txBody>
      </p:sp>
    </p:spTree>
    <p:extLst>
      <p:ext uri="{BB962C8B-B14F-4D97-AF65-F5344CB8AC3E}">
        <p14:creationId xmlns:p14="http://schemas.microsoft.com/office/powerpoint/2010/main" val="6214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Macintosh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施家楙</dc:creator>
  <cp:lastModifiedBy>施家楙</cp:lastModifiedBy>
  <cp:revision>3</cp:revision>
  <dcterms:created xsi:type="dcterms:W3CDTF">2017-01-11T05:27:00Z</dcterms:created>
  <dcterms:modified xsi:type="dcterms:W3CDTF">2017-01-12T00:09:50Z</dcterms:modified>
</cp:coreProperties>
</file>