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2959566"/>
            <a:ext cx="963745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Goudy Old Style" panose="02020502050305020303" pitchFamily="18" charset="0"/>
              </a:rPr>
              <a:t>STUDENT NAME: </a:t>
            </a:r>
            <a:r>
              <a:rPr lang="en-IN" sz="2400" dirty="0">
                <a:latin typeface="Goudy Old Style" panose="02020502050305020303" pitchFamily="18" charset="0"/>
              </a:rPr>
              <a:t>BOOPATHI .E</a:t>
            </a:r>
            <a:endParaRPr lang="en-US" sz="2400" dirty="0">
              <a:latin typeface="Goudy Old Style" panose="02020502050305020303" pitchFamily="18" charset="0"/>
            </a:endParaRPr>
          </a:p>
          <a:p>
            <a:r>
              <a:rPr lang="en-US" sz="2400" dirty="0">
                <a:latin typeface="Goudy Old Style" panose="02020502050305020303" pitchFamily="18" charset="0"/>
              </a:rPr>
              <a:t>REGISTER NO AND NMID: </a:t>
            </a:r>
            <a:r>
              <a:rPr lang="en-IN" sz="2400" dirty="0">
                <a:latin typeface="Goudy Old Style" panose="02020502050305020303" pitchFamily="18" charset="0"/>
              </a:rPr>
              <a:t>  </a:t>
            </a:r>
            <a:r>
              <a:rPr lang="en-IN" sz="2400" dirty="0">
                <a:latin typeface="Goudy Old Style" panose="02020502050305020303" pitchFamily="18" charset="0"/>
                <a:cs typeface="Calibri"/>
              </a:rPr>
              <a:t>63B387B23A626A6B9D34840F8FEA828B</a:t>
            </a:r>
          </a:p>
          <a:p>
            <a:r>
              <a:rPr lang="en-US" sz="2400" dirty="0">
                <a:latin typeface="Goudy Old Style" panose="02020502050305020303" pitchFamily="18" charset="0"/>
              </a:rPr>
              <a:t>DEPARTMENT: BSC COMPUTER SCIENCE</a:t>
            </a:r>
          </a:p>
          <a:p>
            <a:r>
              <a:rPr lang="en-US" sz="2400" dirty="0">
                <a:latin typeface="Goudy Old Style" panose="02020502050305020303" pitchFamily="18" charset="0"/>
              </a:rPr>
              <a:t>COLLEGE: VOORHEES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4037" y="4439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68907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ED048-9082-4653-0A78-64D28FB744B7}"/>
              </a:ext>
            </a:extLst>
          </p:cNvPr>
          <p:cNvSpPr txBox="1"/>
          <p:nvPr/>
        </p:nvSpPr>
        <p:spPr>
          <a:xfrm>
            <a:off x="1228916" y="2153648"/>
            <a:ext cx="6099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(Add screenshots of your portfolio website here)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Homepage with circular profile photo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About section with personal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Projects page/cards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Contact form submission success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3AB67D-5A40-86F7-21C2-4BBB35D2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40" y="943429"/>
            <a:ext cx="3106835" cy="5188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A5A97-D1EC-F042-491F-D50EE5E57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14" y="943429"/>
            <a:ext cx="3106836" cy="518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70C5A-CEAF-0EA2-2A41-656B6A691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89" y="943429"/>
            <a:ext cx="3106836" cy="51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9355C-92E6-138A-0BB5-01C05CE38DA5}"/>
              </a:ext>
            </a:extLst>
          </p:cNvPr>
          <p:cNvSpPr txBox="1"/>
          <p:nvPr/>
        </p:nvSpPr>
        <p:spPr>
          <a:xfrm>
            <a:off x="787162" y="2019300"/>
            <a:ext cx="60998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The portfolio provides a dynamic alternative to a traditional resume.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it: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Improves professional visibility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Highlights technical skills interactively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Acts as a personal brand identity online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Can be expanded with more projects and blog sections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B87E-4538-584A-9D2B-B70A5FB7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33600"/>
            <a:ext cx="10681335" cy="1107996"/>
          </a:xfrm>
        </p:spPr>
        <p:txBody>
          <a:bodyPr/>
          <a:lstStyle/>
          <a:p>
            <a:r>
              <a:rPr lang="en-US" sz="7200" dirty="0">
                <a:latin typeface="Perpetua" panose="02020502060401020303" pitchFamily="18" charset="0"/>
              </a:rPr>
              <a:t>THANK YOU</a:t>
            </a:r>
            <a:endParaRPr lang="en-IN" sz="72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205510" y="3810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779B138D-D949-F4A1-213C-7621992873A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7239" y="2622269"/>
            <a:ext cx="9356534" cy="1107996"/>
          </a:xfrm>
        </p:spPr>
        <p:txBody>
          <a:bodyPr/>
          <a:lstStyle/>
          <a:p>
            <a:r>
              <a:rPr lang="en-US" sz="7200" dirty="0">
                <a:latin typeface="Goudy Old Style" panose="02020502050305020303" pitchFamily="18" charset="0"/>
              </a:rPr>
              <a:t>DIGITAL PORTFOLIO</a:t>
            </a:r>
            <a:endParaRPr lang="en-IN" sz="7200" dirty="0">
              <a:latin typeface="Goudy Old Style" panose="02020502050305020303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F2C3-2D8B-F0AE-2027-0DECAA054EA5}"/>
              </a:ext>
            </a:extLst>
          </p:cNvPr>
          <p:cNvSpPr txBox="1"/>
          <p:nvPr/>
        </p:nvSpPr>
        <p:spPr>
          <a:xfrm>
            <a:off x="909484" y="2195036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Goudy Old Style" panose="02020502050305020303" pitchFamily="18" charset="0"/>
              </a:rPr>
              <a:t>Many students and professionals lack a well-structured online presence. A traditional resume often fails to showcase skills, creativity, and projects interactively. There is a need for a digital portfolio that highlights personal achievements, projects, and technical expertise in an attractive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951EA-A208-C6CE-16E1-1DD6A3FC4E21}"/>
              </a:ext>
            </a:extLst>
          </p:cNvPr>
          <p:cNvSpPr txBox="1"/>
          <p:nvPr/>
        </p:nvSpPr>
        <p:spPr>
          <a:xfrm>
            <a:off x="568120" y="2386025"/>
            <a:ext cx="61009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This portfolio project is a personal website designed using HTML, CSS, and JavaScript.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It showcases: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Personal introduction &amp; profile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Academic and technical skills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Projects and achievements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Contact form for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1B0AE-AF94-60AC-79D2-3D66D5AA36CD}"/>
              </a:ext>
            </a:extLst>
          </p:cNvPr>
          <p:cNvSpPr txBox="1"/>
          <p:nvPr/>
        </p:nvSpPr>
        <p:spPr>
          <a:xfrm>
            <a:off x="753379" y="2286000"/>
            <a:ext cx="60998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Recruiters &amp; Hiring Managers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College/University Evaluators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Clients looking for developers/designers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Networking peers in the tech community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3336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E8CE2-53B2-BE73-0A2C-D0924984AAC0}"/>
              </a:ext>
            </a:extLst>
          </p:cNvPr>
          <p:cNvSpPr txBox="1"/>
          <p:nvPr/>
        </p:nvSpPr>
        <p:spPr>
          <a:xfrm>
            <a:off x="642141" y="1883417"/>
            <a:ext cx="6099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HTML5 – for structure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CSS3 – for styling &amp;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JavaScript – for interactivity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Visual Studio Code – IDE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GitHub – version control &amp;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E7E34-9CE6-59B7-FB25-02C240D9AB10}"/>
              </a:ext>
            </a:extLst>
          </p:cNvPr>
          <p:cNvSpPr txBox="1"/>
          <p:nvPr/>
        </p:nvSpPr>
        <p:spPr>
          <a:xfrm>
            <a:off x="914400" y="1923227"/>
            <a:ext cx="6099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Clean, modern design with cursive fonts and colourful theme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Circular profile picture at the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Navigation menu (About, Projects, Contact)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Interactive project cards with hover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Responsive layout for mobile &amp; desktop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5325D-F27E-5AE3-558D-6BA7AB0870A2}"/>
              </a:ext>
            </a:extLst>
          </p:cNvPr>
          <p:cNvSpPr txBox="1"/>
          <p:nvPr/>
        </p:nvSpPr>
        <p:spPr>
          <a:xfrm>
            <a:off x="729289" y="1981200"/>
            <a:ext cx="6099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Attractive &amp; user-friendly interface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Highlighted skills and achievements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Project showcase with descriptions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Contact form with validation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Smooth animations and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346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Boopathi E</cp:lastModifiedBy>
  <cp:revision>24</cp:revision>
  <dcterms:created xsi:type="dcterms:W3CDTF">2024-03-29T15:07:22Z</dcterms:created>
  <dcterms:modified xsi:type="dcterms:W3CDTF">2025-09-17T11:12:18Z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