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3"/>
  </p:normalViewPr>
  <p:slideViewPr>
    <p:cSldViewPr snapToGrid="0" snapToObjects="1">
      <p:cViewPr varScale="1">
        <p:scale>
          <a:sx n="81" d="100"/>
          <a:sy n="81" d="100"/>
        </p:scale>
        <p:origin x="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6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6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CEED-77CB-B049-A836-1EC709C6B61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E3E9-3905-6143-B833-FA106A1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0936" y="465267"/>
            <a:ext cx="1433367" cy="1032481"/>
            <a:chOff x="121153" y="3560720"/>
            <a:chExt cx="1898581" cy="1232403"/>
          </a:xfrm>
          <a:scene3d>
            <a:camera prst="orthographicFront">
              <a:rot lat="0" lon="0" rev="1800000"/>
            </a:camera>
            <a:lightRig rig="threePt" dir="t"/>
          </a:scene3d>
        </p:grpSpPr>
        <p:pic>
          <p:nvPicPr>
            <p:cNvPr id="5" name="Picture 4" descr="ifn019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22" y="3777122"/>
              <a:ext cx="1269999" cy="101600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21153" y="3700540"/>
              <a:ext cx="1898581" cy="4280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1354" y="3901267"/>
              <a:ext cx="791997" cy="358591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>
              <a:off x="519632" y="3560720"/>
              <a:ext cx="791997" cy="1156885"/>
            </a:xfrm>
            <a:prstGeom prst="blockArc">
              <a:avLst>
                <a:gd name="adj1" fmla="val 10800000"/>
                <a:gd name="adj2" fmla="val 21494116"/>
                <a:gd name="adj3" fmla="val 3506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69" y="2577853"/>
            <a:ext cx="1676400" cy="16383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771364" y="4342607"/>
            <a:ext cx="1433367" cy="1433367"/>
            <a:chOff x="3181067" y="477843"/>
            <a:chExt cx="1433367" cy="1433367"/>
          </a:xfrm>
        </p:grpSpPr>
        <p:sp>
          <p:nvSpPr>
            <p:cNvPr id="4" name="Rounded Rectangle 3"/>
            <p:cNvSpPr/>
            <p:nvPr/>
          </p:nvSpPr>
          <p:spPr>
            <a:xfrm>
              <a:off x="3181067" y="477843"/>
              <a:ext cx="1433367" cy="1433367"/>
            </a:xfrm>
            <a:prstGeom prst="roundRect">
              <a:avLst/>
            </a:prstGeom>
            <a:noFill/>
            <a:ln w="254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fn026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807" y="616167"/>
              <a:ext cx="1188727" cy="9509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386538" y="1512937"/>
              <a:ext cx="997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消しゴム</a:t>
              </a:r>
              <a:endParaRPr 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4693516" y="477843"/>
            <a:ext cx="1433367" cy="1433367"/>
          </a:xfrm>
          <a:prstGeom prst="round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8987" y="15043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新規作成</a:t>
            </a:r>
            <a:endParaRPr lang="en-US" sz="16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6" name="Picture 15" descr="ifn02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13530"/>
          <a:stretch/>
        </p:blipFill>
        <p:spPr>
          <a:xfrm>
            <a:off x="4875830" y="576299"/>
            <a:ext cx="1068739" cy="1016000"/>
          </a:xfrm>
          <a:prstGeom prst="rect">
            <a:avLst/>
          </a:prstGeom>
        </p:spPr>
      </p:pic>
      <p:pic>
        <p:nvPicPr>
          <p:cNvPr id="20" name="Picture 19" descr="ifn004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98" y="616167"/>
            <a:ext cx="1270000" cy="10160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339033" y="477843"/>
            <a:ext cx="1433367" cy="1433367"/>
          </a:xfrm>
          <a:prstGeom prst="round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33105" y="15129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保存</a:t>
            </a:r>
            <a:endParaRPr lang="en-US" sz="16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6" name="Picture 25" descr="ifn021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13" y="607549"/>
            <a:ext cx="1270000" cy="1016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19734" y="15043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ペン</a:t>
            </a:r>
            <a:endParaRPr lang="en-US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05402" y="477843"/>
            <a:ext cx="1433367" cy="1433367"/>
          </a:xfrm>
          <a:prstGeom prst="round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0694" y="477843"/>
            <a:ext cx="1433367" cy="1433367"/>
          </a:xfrm>
          <a:prstGeom prst="round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64" y="15082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メイリオ"/>
                <a:ea typeface="メイリオ"/>
                <a:cs typeface="メイリオ"/>
              </a:rPr>
              <a:t>塗りつぶし</a:t>
            </a:r>
            <a:endParaRPr lang="en-US" sz="16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1" name="Picture 20" descr="ifn0038 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7" y="3021029"/>
            <a:ext cx="1270000" cy="10160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0" y="3010306"/>
            <a:ext cx="1985495" cy="1026723"/>
          </a:xfrm>
          <a:prstGeom prst="roundRect">
            <a:avLst/>
          </a:prstGeom>
          <a:noFill/>
          <a:ln w="254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374978" y="4325998"/>
            <a:ext cx="1433367" cy="1433367"/>
            <a:chOff x="6374978" y="4325998"/>
            <a:chExt cx="1433367" cy="1433367"/>
          </a:xfrm>
        </p:grpSpPr>
        <p:sp>
          <p:nvSpPr>
            <p:cNvPr id="32" name="Rounded Rectangle 31"/>
            <p:cNvSpPr/>
            <p:nvPr/>
          </p:nvSpPr>
          <p:spPr>
            <a:xfrm>
              <a:off x="6374978" y="4325998"/>
              <a:ext cx="1433367" cy="1433367"/>
            </a:xfrm>
            <a:prstGeom prst="roundRect">
              <a:avLst/>
            </a:prstGeom>
            <a:noFill/>
            <a:ln w="254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ifn0119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1898" y="4480931"/>
              <a:ext cx="1270000" cy="1016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595442" y="5377701"/>
              <a:ext cx="9970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latin typeface="メイリオ"/>
                  <a:ea typeface="メイリオ"/>
                  <a:cs typeface="メイリオ"/>
                </a:rPr>
                <a:t>読み込み</a:t>
              </a:r>
              <a:endParaRPr 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0285" y="4325998"/>
            <a:ext cx="1445431" cy="1433367"/>
            <a:chOff x="3160285" y="4325998"/>
            <a:chExt cx="1445431" cy="1433367"/>
          </a:xfrm>
        </p:grpSpPr>
        <p:pic>
          <p:nvPicPr>
            <p:cNvPr id="10" name="Picture 9" descr="ifn0115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969" y="4480931"/>
              <a:ext cx="1270000" cy="1016000"/>
            </a:xfrm>
            <a:prstGeom prst="rect">
              <a:avLst/>
            </a:prstGeom>
          </p:spPr>
        </p:pic>
        <p:sp>
          <p:nvSpPr>
            <p:cNvPr id="34" name="Rounded Rectangle 33"/>
            <p:cNvSpPr/>
            <p:nvPr/>
          </p:nvSpPr>
          <p:spPr>
            <a:xfrm>
              <a:off x="3160285" y="4325998"/>
              <a:ext cx="1433367" cy="1433367"/>
            </a:xfrm>
            <a:prstGeom prst="roundRect">
              <a:avLst/>
            </a:prstGeom>
            <a:noFill/>
            <a:ln w="254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89944" y="537236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アップロード</a:t>
              </a:r>
              <a:endParaRPr 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22" name="図形グループ 21"/>
          <p:cNvGrpSpPr/>
          <p:nvPr/>
        </p:nvGrpSpPr>
        <p:grpSpPr>
          <a:xfrm>
            <a:off x="7984550" y="477843"/>
            <a:ext cx="1433367" cy="1433367"/>
            <a:chOff x="7984550" y="477843"/>
            <a:chExt cx="1433367" cy="1433367"/>
          </a:xfrm>
        </p:grpSpPr>
        <p:sp>
          <p:nvSpPr>
            <p:cNvPr id="37" name="Rounded Rectangle 28"/>
            <p:cNvSpPr/>
            <p:nvPr/>
          </p:nvSpPr>
          <p:spPr>
            <a:xfrm>
              <a:off x="7984550" y="477843"/>
              <a:ext cx="1433367" cy="1433367"/>
            </a:xfrm>
            <a:prstGeom prst="roundRect">
              <a:avLst/>
            </a:prstGeom>
            <a:noFill/>
            <a:ln w="254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24"/>
            <p:cNvSpPr txBox="1"/>
            <p:nvPr/>
          </p:nvSpPr>
          <p:spPr>
            <a:xfrm>
              <a:off x="7997354" y="1512937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smtClean="0">
                  <a:latin typeface="メイリオ"/>
                  <a:ea typeface="メイリオ"/>
                  <a:cs typeface="メイリオ"/>
                </a:rPr>
                <a:t>DEMO</a:t>
              </a:r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モード</a:t>
              </a:r>
              <a:endParaRPr lang="en-US" sz="1600" dirty="0">
                <a:latin typeface="メイリオ"/>
                <a:ea typeface="メイリオ"/>
                <a:cs typeface="メイリオ"/>
              </a:endParaRPr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046" y="616167"/>
              <a:ext cx="866373" cy="866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79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855" y="837825"/>
            <a:ext cx="1783536" cy="217116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550" y="2838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メイリオ"/>
                <a:ea typeface="メイリオ"/>
                <a:cs typeface="メイリオ"/>
              </a:rPr>
              <a:t>取得した点列データ</a:t>
            </a:r>
            <a:endParaRPr 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368973" y="1171185"/>
            <a:ext cx="1540326" cy="1526894"/>
          </a:xfrm>
          <a:prstGeom prst="star5">
            <a:avLst/>
          </a:prstGeom>
          <a:solidFill>
            <a:srgbClr val="FFFFFF"/>
          </a:solidFill>
          <a:ln w="38100" cmpd="sng"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515238" y="1630636"/>
            <a:ext cx="702605" cy="675665"/>
          </a:xfrm>
          <a:prstGeom prst="rightArrow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5029" y="837825"/>
            <a:ext cx="1783536" cy="217116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7843" y="2838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スプラインによる点補間</a:t>
            </a:r>
            <a:endParaRPr 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68973" y="4833241"/>
            <a:ext cx="702605" cy="675665"/>
          </a:xfrm>
          <a:prstGeom prst="rightArrow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1578" y="39458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フーリエ変換による数式化</a:t>
            </a:r>
            <a:endParaRPr 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026233" y="4985641"/>
            <a:ext cx="702605" cy="675665"/>
          </a:xfrm>
          <a:prstGeom prst="rightArrow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9896" y="4436068"/>
            <a:ext cx="4094103" cy="217116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54096" y="394588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得られた数式同士の平均</a:t>
            </a:r>
            <a:endParaRPr lang="en-US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370473" y="5985903"/>
            <a:ext cx="34962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62760" y="5985903"/>
            <a:ext cx="49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メイリオ"/>
                <a:ea typeface="メイリオ"/>
                <a:cs typeface="メイリオ"/>
              </a:rPr>
              <a:t>n</a:t>
            </a:r>
            <a:endParaRPr lang="en-US" sz="3600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5-Point Star 33"/>
          <p:cNvSpPr/>
          <p:nvPr/>
        </p:nvSpPr>
        <p:spPr>
          <a:xfrm>
            <a:off x="5120219" y="4914322"/>
            <a:ext cx="760259" cy="695593"/>
          </a:xfrm>
          <a:prstGeom prst="star5">
            <a:avLst>
              <a:gd name="adj" fmla="val 29848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3803124" y="1171185"/>
            <a:ext cx="1567349" cy="1539641"/>
          </a:xfrm>
          <a:prstGeom prst="star5">
            <a:avLst/>
          </a:prstGeom>
          <a:noFill/>
          <a:ln w="6350" cmpd="sng"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623470" y="4436068"/>
            <a:ext cx="1783536" cy="217116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5-Point Star 37"/>
          <p:cNvSpPr/>
          <p:nvPr/>
        </p:nvSpPr>
        <p:spPr>
          <a:xfrm>
            <a:off x="1731565" y="4769428"/>
            <a:ext cx="1567349" cy="1539641"/>
          </a:xfrm>
          <a:prstGeom prst="star5">
            <a:avLst/>
          </a:prstGeom>
          <a:noFill/>
          <a:ln w="63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06551" y="5139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＋</a:t>
            </a:r>
            <a:endParaRPr lang="en-US" dirty="0"/>
          </a:p>
        </p:txBody>
      </p:sp>
      <p:sp>
        <p:nvSpPr>
          <p:cNvPr id="45" name="5-Point Star 44"/>
          <p:cNvSpPr/>
          <p:nvPr/>
        </p:nvSpPr>
        <p:spPr>
          <a:xfrm>
            <a:off x="6137517" y="4927067"/>
            <a:ext cx="760259" cy="695593"/>
          </a:xfrm>
          <a:prstGeom prst="star5">
            <a:avLst>
              <a:gd name="adj" fmla="val 15791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933603" y="5139574"/>
            <a:ext cx="113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＋</a:t>
            </a:r>
            <a:r>
              <a:rPr lang="en-US" altLang="ja-JP" dirty="0" smtClean="0"/>
              <a:t> </a:t>
            </a:r>
            <a:r>
              <a:rPr lang="ja-JP" altLang="en-US" dirty="0" smtClean="0"/>
              <a:t>・・・</a:t>
            </a:r>
            <a:r>
              <a:rPr lang="en-US" altLang="ja-JP" dirty="0" smtClean="0"/>
              <a:t> </a:t>
            </a:r>
            <a:r>
              <a:rPr lang="ja-JP" altLang="en-US" dirty="0" smtClean="0"/>
              <a:t>＋</a:t>
            </a:r>
            <a:endParaRPr lang="en-US" dirty="0"/>
          </a:p>
        </p:txBody>
      </p:sp>
      <p:sp>
        <p:nvSpPr>
          <p:cNvPr id="48" name="5-Point Star 47"/>
          <p:cNvSpPr/>
          <p:nvPr/>
        </p:nvSpPr>
        <p:spPr>
          <a:xfrm>
            <a:off x="8106420" y="4959743"/>
            <a:ext cx="760259" cy="695593"/>
          </a:xfrm>
          <a:prstGeom prst="star5">
            <a:avLst>
              <a:gd name="adj" fmla="val 19305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34107"/>
              </p:ext>
            </p:extLst>
          </p:nvPr>
        </p:nvGraphicFramePr>
        <p:xfrm>
          <a:off x="94982" y="3350130"/>
          <a:ext cx="3152695" cy="36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095500" imgH="241300" progId="Equation.3">
                  <p:embed/>
                </p:oleObj>
              </mc:Choice>
              <mc:Fallback>
                <p:oleObj name="Equation" r:id="rId3" imgW="2095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82" y="3350130"/>
                        <a:ext cx="3152695" cy="363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0065" y="312122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オリジナルの点集合</a:t>
            </a:r>
            <a:endParaRPr 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0963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tint val="100000"/>
            <a:shade val="100000"/>
            <a:satMod val="13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19273</TotalTime>
  <Words>38</Words>
  <Application>Microsoft Macintosh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Arial</vt:lpstr>
      <vt:lpstr>Calibri</vt:lpstr>
      <vt:lpstr>ＭＳ Ｐゴシック</vt:lpstr>
      <vt:lpstr>メイリオ</vt:lpstr>
      <vt:lpstr>Office Theme</vt:lpstr>
      <vt:lpstr>Equation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 Nino</dc:creator>
  <cp:lastModifiedBy>Microsoft Office ユーザー</cp:lastModifiedBy>
  <cp:revision>23</cp:revision>
  <dcterms:created xsi:type="dcterms:W3CDTF">2016-02-10T16:00:55Z</dcterms:created>
  <dcterms:modified xsi:type="dcterms:W3CDTF">2016-12-13T13:09:28Z</dcterms:modified>
</cp:coreProperties>
</file>