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dirty="0" lang="en-IN"/>
          </a:p>
        </p:txBody>
      </p:sp>
      <p:sp>
        <p:nvSpPr>
          <p:cNvPr id="104861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667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1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1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7"/>
          <p:cNvSpPr txBox="1"/>
          <p:nvPr/>
        </p:nvSpPr>
        <p:spPr>
          <a:xfrm flipH="1" flipV="1">
            <a:off x="3869531" y="696516"/>
            <a:ext cx="1550194" cy="358140"/>
          </a:xfrm>
          <a:prstGeom prst="rect"/>
          <a:noFill/>
        </p:spPr>
        <p:txBody>
          <a:bodyPr rtlCol="0" wrap="square">
            <a:spAutoFit/>
          </a:bodyPr>
          <a:p>
            <a:pPr algn="l"/>
            <a:endParaRPr lang="en-US"/>
          </a:p>
        </p:txBody>
      </p:sp>
      <p:sp>
        <p:nvSpPr>
          <p:cNvPr id="1048603" name="TextBox 11"/>
          <p:cNvSpPr txBox="1"/>
          <p:nvPr/>
        </p:nvSpPr>
        <p:spPr>
          <a:xfrm>
            <a:off x="2306241" y="2720876"/>
            <a:ext cx="8610600" cy="2580640"/>
          </a:xfrm>
          <a:prstGeom prst="rect"/>
          <a:noFill/>
          <a:ln>
            <a:solidFill>
              <a:schemeClr val="accent1"/>
            </a:solidFill>
          </a:ln>
        </p:spPr>
        <p:txBody>
          <a:bodyPr anchor="t" bIns="45720" lIns="91440" rIns="91440" rtlCol="0" tIns="45720" wrap="square">
            <a:spAutoFit/>
          </a:bodyPr>
          <a:p>
            <a:r>
              <a:rPr dirty="0" sz="2400" lang="en-US"/>
              <a:t>STUDENT NAME</a:t>
            </a:r>
            <a:r>
              <a:rPr dirty="0" sz="2400" lang="en-IN"/>
              <a:t>:Nareshkumar.D</a:t>
            </a:r>
            <a:endParaRPr dirty="0" sz="2400" lang="en-US"/>
          </a:p>
          <a:p>
            <a:r>
              <a:rPr dirty="0" sz="2400" lang="en-US"/>
              <a:t>REGISTER NO AND NMID</a:t>
            </a:r>
            <a:r>
              <a:rPr dirty="0" sz="2400" lang="en-IN"/>
              <a:t>.24133040500121046</a:t>
            </a:r>
            <a:r>
              <a:rPr altLang="en-IN" dirty="0" sz="2400" lang="en-US"/>
              <a:t>a</a:t>
            </a:r>
            <a:r>
              <a:rPr altLang="en-IN" dirty="0" sz="2400" lang="en-US"/>
              <a:t>n</a:t>
            </a:r>
            <a:r>
              <a:rPr altLang="en-IN" dirty="0" sz="2400" lang="en-US"/>
              <a:t>d</a:t>
            </a:r>
            <a:r>
              <a:rPr altLang="en-IN" dirty="0" sz="2400" lang="en-US"/>
              <a:t>autanm30430424ubca044</a:t>
            </a:r>
            <a:r>
              <a:rPr dirty="0" sz="2400" lang="en-IN"/>
              <a:t>             </a:t>
            </a:r>
            <a:endParaRPr altLang="en-US" lang="zh-CN"/>
          </a:p>
          <a:p>
            <a:r>
              <a:rPr dirty="0" sz="2400" lang="en-IN"/>
              <a:t> </a:t>
            </a:r>
            <a:r>
              <a:rPr dirty="0" sz="2400" lang="en-US"/>
              <a:t>DEPARTMENT: </a:t>
            </a:r>
            <a:r>
              <a:rPr dirty="0" sz="2400" lang="en-IN"/>
              <a:t>BCA </a:t>
            </a:r>
            <a:endParaRPr dirty="0" sz="2400" lang="en-US"/>
          </a:p>
          <a:p>
            <a:r>
              <a:rPr dirty="0" sz="2400" lang="en-US"/>
              <a:t>COLLEGE: </a:t>
            </a:r>
            <a:r>
              <a:rPr dirty="0" sz="2400" lang="en-IN"/>
              <a:t>TIRUKKOILUR COLLEGE OF ARTS AND SCIENCES </a:t>
            </a:r>
          </a:p>
          <a:p>
            <a:r>
              <a:rPr dirty="0" sz="2400" lang="en-IN"/>
              <a:t>UNIVERCITY:ANNAMALAI UNIVERCIT</a:t>
            </a:r>
            <a:r>
              <a:rPr altLang="en-IN" dirty="0" sz="2400" lang="en-US"/>
              <a:t>Y</a:t>
            </a:r>
            <a:endParaRPr dirty="0" sz="2400" lang="en-US"/>
          </a:p>
          <a:p>
            <a:r>
              <a:rPr dirty="0" sz="2400" lang="en-US"/>
              <a:t>           </a:t>
            </a:r>
            <a:endParaRPr dirty="0" sz="2400" lang="en-IN"/>
          </a:p>
        </p:txBody>
      </p:sp>
      <p:sp>
        <p:nvSpPr>
          <p:cNvPr id="1048604" name="TextBox 12"/>
          <p:cNvSpPr txBox="1"/>
          <p:nvPr/>
        </p:nvSpPr>
        <p:spPr>
          <a:xfrm>
            <a:off x="6430567" y="2514600"/>
            <a:ext cx="1828800" cy="358141"/>
          </a:xfrm>
          <a:prstGeom prst="rect"/>
          <a:noFill/>
        </p:spPr>
        <p:txBody>
          <a:bodyPr rtlCol="0" wrap="square">
            <a:spAutoFit/>
          </a:bodyPr>
          <a:p>
            <a:pPr algn="l"/>
            <a:endParaRPr lang="en-US"/>
          </a:p>
        </p:txBody>
      </p:sp>
      <p:sp>
        <p:nvSpPr>
          <p:cNvPr id="1048605" name="TextBox 19"/>
          <p:cNvSpPr txBox="1"/>
          <p:nvPr/>
        </p:nvSpPr>
        <p:spPr>
          <a:xfrm>
            <a:off x="5187553" y="2324100"/>
            <a:ext cx="1828800" cy="358141"/>
          </a:xfrm>
          <a:prstGeom prst="rect"/>
          <a:noFill/>
        </p:spPr>
        <p:txBody>
          <a:bodyPr rtlCol="0" wrap="square">
            <a:spAutoFit/>
          </a:bodyPr>
          <a:p>
            <a:pPr algn="l"/>
            <a:endParaRPr lang="en-US"/>
          </a:p>
        </p:txBody>
      </p:sp>
      <p:sp>
        <p:nvSpPr>
          <p:cNvPr id="1048606" name="TextBox 20"/>
          <p:cNvSpPr txBox="1"/>
          <p:nvPr/>
        </p:nvSpPr>
        <p:spPr>
          <a:xfrm rot="1441192" flipH="1">
            <a:off x="7532091" y="-2971230"/>
            <a:ext cx="93317" cy="358142"/>
          </a:xfrm>
          <a:prstGeom prst="rect"/>
          <a:noFill/>
        </p:spPr>
        <p:txBody>
          <a:bodyPr rtlCol="0" wrap="square">
            <a:spAutoFit/>
          </a:bodyPr>
          <a:p>
            <a:pPr algn="l"/>
            <a:endParaRPr lang="en-US"/>
          </a:p>
        </p:txBody>
      </p:sp>
      <p:sp>
        <p:nvSpPr>
          <p:cNvPr id="1048607" name="TextBox 21"/>
          <p:cNvSpPr txBox="1"/>
          <p:nvPr/>
        </p:nvSpPr>
        <p:spPr>
          <a:xfrm>
            <a:off x="3095625" y="3762375"/>
            <a:ext cx="3515916" cy="358140"/>
          </a:xfrm>
          <a:prstGeom prst="rect"/>
          <a:noFill/>
        </p:spPr>
        <p:txBody>
          <a:bodyPr rtlCol="0" wrap="square">
            <a:spAutoFit/>
          </a:bodyPr>
          <a:p>
            <a:pPr algn="l"/>
            <a:endParaRPr lang="en-US"/>
          </a:p>
        </p:txBody>
      </p:sp>
      <p:sp>
        <p:nvSpPr>
          <p:cNvPr id="1048608" name="TextBox 22"/>
          <p:cNvSpPr txBox="1"/>
          <p:nvPr/>
        </p:nvSpPr>
        <p:spPr>
          <a:xfrm>
            <a:off x="5187553" y="0"/>
            <a:ext cx="1828800" cy="358141"/>
          </a:xfrm>
          <a:prstGeom prst="rect"/>
          <a:noFill/>
        </p:spPr>
        <p:txBody>
          <a:bodyPr rtlCol="0" wrap="square">
            <a:spAutoFit/>
          </a:bodyPr>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3"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
          <p:cNvSpPr>
            <a:spLocks noGrp="1"/>
          </p:cNvSpPr>
          <p:nvPr>
            <p:ph type="ctrTitle"/>
          </p:nvPr>
        </p:nvSpPr>
        <p:spPr/>
        <p:txBody>
          <a:bodyPr/>
          <a:p>
            <a:r>
              <a:rPr altLang="en-IN" lang="en-US"/>
              <a:t>G</a:t>
            </a:r>
            <a:r>
              <a:rPr altLang="en-IN" lang="en-US"/>
              <a:t>i</a:t>
            </a:r>
            <a:r>
              <a:rPr altLang="en-IN" lang="en-US"/>
              <a:t>t</a:t>
            </a:r>
            <a:r>
              <a:rPr altLang="en-IN" lang="en-US"/>
              <a:t>Hub </a:t>
            </a:r>
            <a:r>
              <a:rPr altLang="en-IN" lang="en-US"/>
              <a:t>l</a:t>
            </a:r>
            <a:r>
              <a:rPr altLang="en-IN" lang="en-US"/>
              <a:t>i</a:t>
            </a:r>
            <a:r>
              <a:rPr altLang="en-IN" lang="en-US"/>
              <a:t>n</a:t>
            </a:r>
            <a:r>
              <a:rPr altLang="en-IN" lang="en-US"/>
              <a:t>k</a:t>
            </a:r>
            <a:endParaRPr lang="en-IN"/>
          </a:p>
        </p:txBody>
      </p:sp>
      <p:sp>
        <p:nvSpPr>
          <p:cNvPr id="1048685" name=""/>
          <p:cNvSpPr>
            <a:spLocks noGrp="1"/>
          </p:cNvSpPr>
          <p:nvPr>
            <p:ph type="subTitle" idx="4"/>
          </p:nvPr>
        </p:nvSpPr>
        <p:spPr/>
        <p:txBody>
          <a:bodyPr/>
          <a:p>
            <a:r>
              <a:rPr altLang="en-IN" lang="en-US"/>
              <a:t>https://github.com/nknareshfaster-crypto</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2"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1"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3"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FEATURES AND FUNCTIONALITY</a:t>
            </a:r>
          </a:p>
        </p:txBody>
      </p:sp>
      <p:sp>
        <p:nvSpPr>
          <p:cNvPr id="1048670"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nknareshfaster@gmail.com</cp:lastModifiedBy>
  <dcterms:created xsi:type="dcterms:W3CDTF">2024-03-28T17:07:22Z</dcterms:created>
  <dcterms:modified xsi:type="dcterms:W3CDTF">2025-09-12T09:05:17Z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90365a2e90f44bcab9d8006fd1a2b1d1</vt:lpwstr>
  </property>
</Properties>
</file>