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8385-BC25-454D-BA9F-2DA3343B990E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C4F67FC-55B9-479E-9B1F-AF2892B3B8C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43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8385-BC25-454D-BA9F-2DA3343B990E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67FC-55B9-479E-9B1F-AF2892B3B8C4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46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8385-BC25-454D-BA9F-2DA3343B990E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67FC-55B9-479E-9B1F-AF2892B3B8C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04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8385-BC25-454D-BA9F-2DA3343B990E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67FC-55B9-479E-9B1F-AF2892B3B8C4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41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8385-BC25-454D-BA9F-2DA3343B990E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67FC-55B9-479E-9B1F-AF2892B3B8C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95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8385-BC25-454D-BA9F-2DA3343B990E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67FC-55B9-479E-9B1F-AF2892B3B8C4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9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8385-BC25-454D-BA9F-2DA3343B990E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67FC-55B9-479E-9B1F-AF2892B3B8C4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78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8385-BC25-454D-BA9F-2DA3343B990E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67FC-55B9-479E-9B1F-AF2892B3B8C4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61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8385-BC25-454D-BA9F-2DA3343B990E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67FC-55B9-479E-9B1F-AF2892B3B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91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8385-BC25-454D-BA9F-2DA3343B990E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67FC-55B9-479E-9B1F-AF2892B3B8C4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80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C5D8385-BC25-454D-BA9F-2DA3343B990E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67FC-55B9-479E-9B1F-AF2892B3B8C4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46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D8385-BC25-454D-BA9F-2DA3343B990E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C4F67FC-55B9-479E-9B1F-AF2892B3B8C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34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FFF3-9136-4E2B-B0EC-E450043FDC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/>
              <a:t>Project-01</a:t>
            </a:r>
            <a:endParaRPr lang="en-IN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84490-C688-4546-A8DD-16F29091EF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Pokemon</a:t>
            </a:r>
            <a:r>
              <a:rPr lang="en-US" dirty="0"/>
              <a:t> Data analysis using HIVE,HDFS,MAPREDUCE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075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4A8F-0B10-48BE-A1B3-F56F35C4A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228" y="1196399"/>
            <a:ext cx="10515600" cy="1325563"/>
          </a:xfrm>
        </p:spPr>
        <p:txBody>
          <a:bodyPr/>
          <a:lstStyle/>
          <a:p>
            <a:r>
              <a:rPr lang="en-US" dirty="0"/>
              <a:t>4.Describe </a:t>
            </a:r>
            <a:r>
              <a:rPr lang="en-US" dirty="0" err="1"/>
              <a:t>pokemondata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2C1BF2-C8D0-4ABE-956A-047329A85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359" y="2016125"/>
            <a:ext cx="7085606" cy="3449638"/>
          </a:xfrm>
        </p:spPr>
      </p:pic>
    </p:spTree>
    <p:extLst>
      <p:ext uri="{BB962C8B-B14F-4D97-AF65-F5344CB8AC3E}">
        <p14:creationId xmlns:p14="http://schemas.microsoft.com/office/powerpoint/2010/main" val="1780130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BE829-47EC-4C61-A9E0-9475ED75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5.Select </a:t>
            </a:r>
            <a:r>
              <a:rPr lang="en-US" sz="2000" b="1" dirty="0" err="1"/>
              <a:t>name,abilities,typing,hp,attack,defence,special_attack</a:t>
            </a:r>
            <a:r>
              <a:rPr lang="en-US" sz="2000" b="1" dirty="0"/>
              <a:t> from </a:t>
            </a:r>
            <a:r>
              <a:rPr lang="en-US" sz="2000" b="1" dirty="0" err="1"/>
              <a:t>pokemondata</a:t>
            </a:r>
            <a:r>
              <a:rPr lang="en-US" sz="2000" b="1" dirty="0"/>
              <a:t> where attack&gt;50 and </a:t>
            </a:r>
            <a:r>
              <a:rPr lang="en-US" sz="2000" b="1" dirty="0" err="1"/>
              <a:t>defence</a:t>
            </a:r>
            <a:r>
              <a:rPr lang="en-US" sz="2000" b="1" dirty="0"/>
              <a:t>=65 limit 15</a:t>
            </a:r>
            <a:endParaRPr lang="en-IN" sz="2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A456CF-EA48-4F34-86A7-40D6B995A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2180508"/>
            <a:ext cx="9604375" cy="3120872"/>
          </a:xfrm>
        </p:spPr>
      </p:pic>
    </p:spTree>
    <p:extLst>
      <p:ext uri="{BB962C8B-B14F-4D97-AF65-F5344CB8AC3E}">
        <p14:creationId xmlns:p14="http://schemas.microsoft.com/office/powerpoint/2010/main" val="1531230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215D-5C27-42B7-A607-BC37B35D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561"/>
            <a:ext cx="10515600" cy="2346902"/>
          </a:xfrm>
        </p:spPr>
        <p:txBody>
          <a:bodyPr>
            <a:normAutofit/>
          </a:bodyPr>
          <a:lstStyle/>
          <a:p>
            <a:r>
              <a:rPr lang="en-US" sz="2800" dirty="0"/>
              <a:t>6. Select </a:t>
            </a:r>
            <a:r>
              <a:rPr lang="en-US" sz="2800" dirty="0" err="1"/>
              <a:t>name,height,weight,speed,generation</a:t>
            </a:r>
            <a:r>
              <a:rPr lang="en-US" sz="2800" dirty="0"/>
              <a:t> from </a:t>
            </a:r>
            <a:r>
              <a:rPr lang="en-US" sz="2800" dirty="0" err="1"/>
              <a:t>pokemondata</a:t>
            </a:r>
            <a:r>
              <a:rPr lang="en-US" sz="2800" dirty="0"/>
              <a:t> where height&gt;100 and speed between 50 and 88 and height not in(50,55) limit 30;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77A285-26B8-4AAD-8735-DA1B987FB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169" y="2016125"/>
            <a:ext cx="7281986" cy="3449638"/>
          </a:xfrm>
        </p:spPr>
      </p:pic>
    </p:spTree>
    <p:extLst>
      <p:ext uri="{BB962C8B-B14F-4D97-AF65-F5344CB8AC3E}">
        <p14:creationId xmlns:p14="http://schemas.microsoft.com/office/powerpoint/2010/main" val="1588208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570DD-ED7B-482E-B250-B55D935F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7.Select avg(hp) from </a:t>
            </a:r>
            <a:r>
              <a:rPr lang="en-US" dirty="0" err="1"/>
              <a:t>pokemondata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F9E688-5CD4-44D3-8BCE-E23ADFA8A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7792"/>
            <a:ext cx="10515600" cy="2905936"/>
          </a:xfrm>
        </p:spPr>
      </p:pic>
    </p:spTree>
    <p:extLst>
      <p:ext uri="{BB962C8B-B14F-4D97-AF65-F5344CB8AC3E}">
        <p14:creationId xmlns:p14="http://schemas.microsoft.com/office/powerpoint/2010/main" val="2913466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DDEA-F04A-49A6-8DA1-561F93E8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8.Create table pokemon1 as select * ,if(hp&gt;75.98, ‘</a:t>
            </a:r>
            <a:r>
              <a:rPr lang="en-US" sz="2000" dirty="0" err="1"/>
              <a:t>powerful’,if</a:t>
            </a:r>
            <a:r>
              <a:rPr lang="en-US" sz="2000" dirty="0"/>
              <a:t>(hp&lt;75.98,’moderate’,’powerless’)) as </a:t>
            </a:r>
            <a:r>
              <a:rPr lang="en-US" sz="2000" dirty="0" err="1"/>
              <a:t>power_rate</a:t>
            </a:r>
            <a:r>
              <a:rPr lang="en-US" sz="2000" dirty="0"/>
              <a:t> from </a:t>
            </a:r>
            <a:r>
              <a:rPr lang="en-US" sz="2000" dirty="0" err="1"/>
              <a:t>pokemondata</a:t>
            </a:r>
            <a:r>
              <a:rPr lang="en-US" sz="2000" dirty="0"/>
              <a:t>; 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300D31-BAE0-47C5-A789-AD9F10219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9191"/>
            <a:ext cx="10515600" cy="3538010"/>
          </a:xfrm>
        </p:spPr>
      </p:pic>
    </p:spTree>
    <p:extLst>
      <p:ext uri="{BB962C8B-B14F-4D97-AF65-F5344CB8AC3E}">
        <p14:creationId xmlns:p14="http://schemas.microsoft.com/office/powerpoint/2010/main" val="1195233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6D67-E11D-4226-9E31-BB3B05555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516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 dirty="0"/>
              <a:t>9.Select count(name),</a:t>
            </a:r>
            <a:r>
              <a:rPr lang="en-US" sz="1800" dirty="0" err="1"/>
              <a:t>power_rate</a:t>
            </a:r>
            <a:r>
              <a:rPr lang="en-US" sz="1800" dirty="0"/>
              <a:t> from pokemon1 group by </a:t>
            </a:r>
            <a:r>
              <a:rPr lang="en-US" sz="1800" dirty="0" err="1"/>
              <a:t>power_rate</a:t>
            </a:r>
            <a:r>
              <a:rPr lang="en-US" sz="1800" dirty="0"/>
              <a:t>;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We will find out powerful and moderate hp </a:t>
            </a:r>
            <a:r>
              <a:rPr lang="en-US" sz="1800" dirty="0" err="1"/>
              <a:t>pokemon</a:t>
            </a:r>
            <a:r>
              <a:rPr lang="en-US" sz="1800" dirty="0"/>
              <a:t> present ,using this query;</a:t>
            </a:r>
            <a:br>
              <a:rPr lang="en-IN" sz="1800" dirty="0"/>
            </a:b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0008B6-C246-4AFF-AB4C-031CF675B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2336815"/>
            <a:ext cx="9604375" cy="2808257"/>
          </a:xfrm>
        </p:spPr>
      </p:pic>
    </p:spTree>
    <p:extLst>
      <p:ext uri="{BB962C8B-B14F-4D97-AF65-F5344CB8AC3E}">
        <p14:creationId xmlns:p14="http://schemas.microsoft.com/office/powerpoint/2010/main" val="3110389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CA88-B44D-4BF2-B476-A8182D750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10.Select </a:t>
            </a:r>
            <a:r>
              <a:rPr lang="en-US" sz="1600" dirty="0" err="1"/>
              <a:t>name,hp</a:t>
            </a:r>
            <a:r>
              <a:rPr lang="en-US" sz="1600" dirty="0"/>
              <a:t> from pokemon1 order by hp desc limit 10;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find out the top 10 </a:t>
            </a:r>
            <a:r>
              <a:rPr lang="en-US" sz="1600" dirty="0" err="1"/>
              <a:t>pokemons</a:t>
            </a:r>
            <a:r>
              <a:rPr lang="en-US" sz="1600" dirty="0"/>
              <a:t> according to their hp’s using the below query.</a:t>
            </a:r>
            <a:endParaRPr lang="en-IN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8CC56B-4904-4A02-8311-F82A82E76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144" y="2016125"/>
            <a:ext cx="9060037" cy="3449638"/>
          </a:xfrm>
        </p:spPr>
      </p:pic>
    </p:spTree>
    <p:extLst>
      <p:ext uri="{BB962C8B-B14F-4D97-AF65-F5344CB8AC3E}">
        <p14:creationId xmlns:p14="http://schemas.microsoft.com/office/powerpoint/2010/main" val="1160672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25B6-59E5-402D-B21F-5E397495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11.Select </a:t>
            </a:r>
            <a:r>
              <a:rPr lang="en-US" sz="1600" dirty="0" err="1"/>
              <a:t>name,attack</a:t>
            </a:r>
            <a:r>
              <a:rPr lang="en-US" sz="1600" dirty="0"/>
              <a:t> from pokemon1 order by attack desc limit 10;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find out the top 10 </a:t>
            </a:r>
            <a:r>
              <a:rPr lang="en-US" sz="1600" dirty="0" err="1"/>
              <a:t>pokemons</a:t>
            </a:r>
            <a:r>
              <a:rPr lang="en-US" sz="1600" dirty="0"/>
              <a:t> based on their Attack </a:t>
            </a:r>
            <a:r>
              <a:rPr lang="en-US" sz="1600" dirty="0" err="1"/>
              <a:t>stat,using</a:t>
            </a:r>
            <a:r>
              <a:rPr lang="en-US" sz="1600" dirty="0"/>
              <a:t> below query;</a:t>
            </a:r>
            <a:endParaRPr lang="en-IN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33EFBB-1BB2-48C2-B876-98F24E103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94" y="2016125"/>
            <a:ext cx="9451337" cy="3449638"/>
          </a:xfrm>
        </p:spPr>
      </p:pic>
    </p:spTree>
    <p:extLst>
      <p:ext uri="{BB962C8B-B14F-4D97-AF65-F5344CB8AC3E}">
        <p14:creationId xmlns:p14="http://schemas.microsoft.com/office/powerpoint/2010/main" val="156342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97B7A-A199-4DFC-A85C-EF4B03451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INPUT DATA  LOCATION IN HDFS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925766-FD04-47BF-AC54-C7ACE043E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2173161"/>
            <a:ext cx="9604375" cy="3135566"/>
          </a:xfrm>
        </p:spPr>
      </p:pic>
    </p:spTree>
    <p:extLst>
      <p:ext uri="{BB962C8B-B14F-4D97-AF65-F5344CB8AC3E}">
        <p14:creationId xmlns:p14="http://schemas.microsoft.com/office/powerpoint/2010/main" val="365059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42D95C-B15C-4E59-A86B-D791C213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Data to local using HDFS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B65290-91E8-468F-9658-1A70A136B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the data to local using </a:t>
            </a:r>
            <a:r>
              <a:rPr lang="en-US" dirty="0" err="1"/>
              <a:t>hdfs</a:t>
            </a:r>
            <a:r>
              <a:rPr lang="en-US" dirty="0"/>
              <a:t> through </a:t>
            </a:r>
            <a:r>
              <a:rPr lang="en-US" dirty="0" err="1"/>
              <a:t>hdfs</a:t>
            </a:r>
            <a:r>
              <a:rPr lang="en-US" dirty="0"/>
              <a:t> terminal and then load the data from local.</a:t>
            </a:r>
          </a:p>
          <a:p>
            <a:pPr marL="0" indent="0">
              <a:buNone/>
            </a:pPr>
            <a:r>
              <a:rPr lang="en-US" dirty="0"/>
              <a:t> Syntax :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–</a:t>
            </a:r>
            <a:r>
              <a:rPr lang="en-US" dirty="0" err="1"/>
              <a:t>copyToLocal</a:t>
            </a:r>
            <a:r>
              <a:rPr lang="en-US" dirty="0"/>
              <a:t> /path/to/file/on/</a:t>
            </a:r>
            <a:r>
              <a:rPr lang="en-US" dirty="0" err="1"/>
              <a:t>hdfs</a:t>
            </a:r>
            <a:r>
              <a:rPr lang="en-US" dirty="0"/>
              <a:t> root</a:t>
            </a:r>
          </a:p>
          <a:p>
            <a:pPr marL="0" indent="0">
              <a:buNone/>
            </a:pPr>
            <a:r>
              <a:rPr lang="en-IN" dirty="0"/>
              <a:t> go to hive shell and from there load the data from local </a:t>
            </a:r>
          </a:p>
          <a:p>
            <a:pPr marL="0" indent="0">
              <a:buNone/>
            </a:pPr>
            <a:r>
              <a:rPr lang="en-IN" dirty="0" err="1"/>
              <a:t>Syntax:load</a:t>
            </a:r>
            <a:r>
              <a:rPr lang="en-IN" dirty="0"/>
              <a:t> data </a:t>
            </a:r>
            <a:r>
              <a:rPr lang="en-IN" dirty="0" err="1"/>
              <a:t>inpath</a:t>
            </a:r>
            <a:r>
              <a:rPr lang="en-IN" dirty="0"/>
              <a:t> ‘/root/pokemon.csv’ into table </a:t>
            </a:r>
            <a:r>
              <a:rPr lang="en-IN" dirty="0" err="1"/>
              <a:t>table_name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59306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AD850-B9F3-4053-B430-AFDCB685D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Creating table in hive</a:t>
            </a:r>
            <a:endParaRPr lang="en-IN" u="sn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95705A-F404-4306-B16E-E810F051C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90688"/>
            <a:ext cx="10515600" cy="2096517"/>
          </a:xfrm>
        </p:spPr>
      </p:pic>
    </p:spTree>
    <p:extLst>
      <p:ext uri="{BB962C8B-B14F-4D97-AF65-F5344CB8AC3E}">
        <p14:creationId xmlns:p14="http://schemas.microsoft.com/office/powerpoint/2010/main" val="284384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BE6C-D381-4A73-B82D-7A050AB3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Select * from </a:t>
            </a:r>
            <a:r>
              <a:rPr lang="en-US" dirty="0" err="1"/>
              <a:t>pokemondata</a:t>
            </a:r>
            <a:r>
              <a:rPr lang="en-US" dirty="0"/>
              <a:t> limit 100;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DB5498-D058-46B3-923E-19D46ECB9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679" y="2016125"/>
            <a:ext cx="6514966" cy="3449638"/>
          </a:xfrm>
        </p:spPr>
      </p:pic>
    </p:spTree>
    <p:extLst>
      <p:ext uri="{BB962C8B-B14F-4D97-AF65-F5344CB8AC3E}">
        <p14:creationId xmlns:p14="http://schemas.microsoft.com/office/powerpoint/2010/main" val="376925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8758-5F33-4601-A41E-BE5B4A34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5391A-1C84-46B3-945C-651AF41DF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Questions:</a:t>
            </a:r>
          </a:p>
          <a:p>
            <a:pPr marL="0" indent="0">
              <a:buNone/>
            </a:pPr>
            <a:r>
              <a:rPr lang="en-US" dirty="0"/>
              <a:t>1. Finding total number of </a:t>
            </a:r>
            <a:r>
              <a:rPr lang="en-US" dirty="0" err="1"/>
              <a:t>pokemons</a:t>
            </a:r>
            <a:r>
              <a:rPr lang="en-US" dirty="0"/>
              <a:t> in dataset.</a:t>
            </a:r>
          </a:p>
          <a:p>
            <a:pPr marL="0" indent="0">
              <a:buNone/>
            </a:pPr>
            <a:r>
              <a:rPr lang="en-US" dirty="0"/>
              <a:t>2. Select name from </a:t>
            </a:r>
            <a:r>
              <a:rPr lang="en-US" dirty="0" err="1"/>
              <a:t>pokemondata</a:t>
            </a:r>
            <a:r>
              <a:rPr lang="en-US" dirty="0"/>
              <a:t> limit 10.</a:t>
            </a:r>
          </a:p>
          <a:p>
            <a:pPr marL="0" indent="0">
              <a:buNone/>
            </a:pPr>
            <a:r>
              <a:rPr lang="en-US" dirty="0"/>
              <a:t>3. Selecting </a:t>
            </a:r>
            <a:r>
              <a:rPr lang="en-US" dirty="0" err="1"/>
              <a:t>name,pokedex_id,ability,special_attack</a:t>
            </a:r>
            <a:r>
              <a:rPr lang="en-US" dirty="0"/>
              <a:t> from </a:t>
            </a:r>
            <a:r>
              <a:rPr lang="en-US" dirty="0" err="1"/>
              <a:t>pokemondata</a:t>
            </a:r>
            <a:r>
              <a:rPr lang="en-US" dirty="0"/>
              <a:t> limit 20.</a:t>
            </a:r>
          </a:p>
          <a:p>
            <a:pPr marL="0" indent="0">
              <a:buNone/>
            </a:pPr>
            <a:r>
              <a:rPr lang="en-US" dirty="0"/>
              <a:t>4. Describe </a:t>
            </a:r>
            <a:r>
              <a:rPr lang="en-US" dirty="0" err="1"/>
              <a:t>pokemondata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800" dirty="0"/>
              <a:t>5.Select </a:t>
            </a:r>
            <a:r>
              <a:rPr lang="en-US" sz="2800" dirty="0" err="1"/>
              <a:t>name,abilities,typing,hp,attack,defence,special_attack</a:t>
            </a:r>
            <a:r>
              <a:rPr lang="en-US" sz="2800" dirty="0"/>
              <a:t> from </a:t>
            </a:r>
            <a:r>
              <a:rPr lang="en-US" sz="2800" dirty="0" err="1"/>
              <a:t>pokemondata</a:t>
            </a:r>
            <a:r>
              <a:rPr lang="en-US" sz="2800" dirty="0"/>
              <a:t> where attack&gt;50 and </a:t>
            </a:r>
            <a:r>
              <a:rPr lang="en-US" sz="2800" dirty="0" err="1"/>
              <a:t>defence</a:t>
            </a:r>
            <a:r>
              <a:rPr lang="en-US" sz="2800" dirty="0"/>
              <a:t>=65 limit 15.</a:t>
            </a:r>
          </a:p>
          <a:p>
            <a:pPr marL="0" indent="0">
              <a:buNone/>
            </a:pPr>
            <a:r>
              <a:rPr lang="en-US" sz="2800" dirty="0"/>
              <a:t>6. Select </a:t>
            </a:r>
            <a:r>
              <a:rPr lang="en-US" sz="2800" dirty="0" err="1"/>
              <a:t>name,height,weight,speed,generation</a:t>
            </a:r>
            <a:r>
              <a:rPr lang="en-US" sz="2800" dirty="0"/>
              <a:t> from </a:t>
            </a:r>
            <a:r>
              <a:rPr lang="en-US" sz="2800" dirty="0" err="1"/>
              <a:t>pokemondata</a:t>
            </a:r>
            <a:r>
              <a:rPr lang="en-US" sz="2800" dirty="0"/>
              <a:t> where height&gt;100 and speed between 50 and 88 and height not in(50,55) limit 30.</a:t>
            </a:r>
          </a:p>
          <a:p>
            <a:pPr marL="0" indent="0">
              <a:buNone/>
            </a:pPr>
            <a:r>
              <a:rPr lang="en-US" dirty="0"/>
              <a:t>7.Select avg(hp) from </a:t>
            </a:r>
            <a:r>
              <a:rPr lang="en-US" dirty="0" err="1"/>
              <a:t>pokemondata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800" dirty="0"/>
              <a:t>8.Create table pokemon1 as select * ,if(hp&gt;75.98, ‘</a:t>
            </a:r>
            <a:r>
              <a:rPr lang="en-US" sz="2800" dirty="0" err="1"/>
              <a:t>powerful’,if</a:t>
            </a:r>
            <a:r>
              <a:rPr lang="en-US" sz="2800" dirty="0"/>
              <a:t>(hp&lt;75.98,’moderate’,’powerless’)) as </a:t>
            </a:r>
            <a:r>
              <a:rPr lang="en-US" sz="2800" dirty="0" err="1"/>
              <a:t>power_rate</a:t>
            </a:r>
            <a:r>
              <a:rPr lang="en-US" sz="2800" dirty="0"/>
              <a:t> from </a:t>
            </a:r>
            <a:r>
              <a:rPr lang="en-US" sz="2800" dirty="0" err="1"/>
              <a:t>pokemondata</a:t>
            </a:r>
            <a:r>
              <a:rPr lang="en-US" sz="2800" dirty="0"/>
              <a:t>;.</a:t>
            </a:r>
          </a:p>
          <a:p>
            <a:pPr marL="0" indent="0">
              <a:buNone/>
            </a:pPr>
            <a:r>
              <a:rPr lang="en-US" sz="2800" dirty="0"/>
              <a:t>9.Select count(name),</a:t>
            </a:r>
            <a:r>
              <a:rPr lang="en-US" sz="2800" dirty="0" err="1"/>
              <a:t>power_rate</a:t>
            </a:r>
            <a:r>
              <a:rPr lang="en-US" sz="2800" dirty="0"/>
              <a:t> from pokemon1 group by </a:t>
            </a:r>
            <a:r>
              <a:rPr lang="en-US" sz="2800" dirty="0" err="1"/>
              <a:t>power_rate</a:t>
            </a:r>
            <a:r>
              <a:rPr lang="en-US" dirty="0"/>
              <a:t>.</a:t>
            </a:r>
            <a:br>
              <a:rPr lang="en-US" sz="2800" dirty="0"/>
            </a:br>
            <a:r>
              <a:rPr lang="en-US" sz="2800" dirty="0"/>
              <a:t>    (Find out powerful and moderate hp </a:t>
            </a:r>
            <a:r>
              <a:rPr lang="en-US" sz="2800" dirty="0" err="1"/>
              <a:t>pokemon</a:t>
            </a:r>
            <a:r>
              <a:rPr lang="en-US" sz="2800" dirty="0"/>
              <a:t> present.)</a:t>
            </a:r>
          </a:p>
          <a:p>
            <a:pPr marL="0" indent="0">
              <a:buNone/>
            </a:pPr>
            <a:br>
              <a:rPr lang="en-IN" sz="1600" dirty="0"/>
            </a:br>
            <a:r>
              <a:rPr lang="en-US" sz="2800" dirty="0"/>
              <a:t>10.Select </a:t>
            </a:r>
            <a:r>
              <a:rPr lang="en-US" sz="2800" dirty="0" err="1"/>
              <a:t>name,hp</a:t>
            </a:r>
            <a:r>
              <a:rPr lang="en-US" sz="2800" dirty="0"/>
              <a:t> from pokemon1 order by hp desc limit 10.</a:t>
            </a:r>
            <a:br>
              <a:rPr lang="en-US" sz="2800" dirty="0"/>
            </a:br>
            <a:r>
              <a:rPr lang="en-US" sz="2800" dirty="0"/>
              <a:t>      (Find out the top 10 </a:t>
            </a:r>
            <a:r>
              <a:rPr lang="en-US" sz="2800" dirty="0" err="1"/>
              <a:t>pokemons</a:t>
            </a:r>
            <a:r>
              <a:rPr lang="en-US" sz="2800" dirty="0"/>
              <a:t> according to their hp’s using the below query.)</a:t>
            </a:r>
          </a:p>
          <a:p>
            <a:pPr marL="0" indent="0">
              <a:buNone/>
            </a:pPr>
            <a:r>
              <a:rPr lang="en-US" sz="2800" dirty="0"/>
              <a:t>11.Select </a:t>
            </a:r>
            <a:r>
              <a:rPr lang="en-US" sz="2800" dirty="0" err="1"/>
              <a:t>name,attack</a:t>
            </a:r>
            <a:r>
              <a:rPr lang="en-US" sz="2800" dirty="0"/>
              <a:t> from pokemon1 order by attack desc limit 10.</a:t>
            </a:r>
            <a:br>
              <a:rPr lang="en-US" sz="2800" dirty="0"/>
            </a:br>
            <a:r>
              <a:rPr lang="en-US" sz="2800" dirty="0"/>
              <a:t>      (Find out the top 10 </a:t>
            </a:r>
            <a:r>
              <a:rPr lang="en-US" sz="2800" dirty="0" err="1"/>
              <a:t>pokemons</a:t>
            </a:r>
            <a:r>
              <a:rPr lang="en-US" sz="2800" dirty="0"/>
              <a:t> based on their Attack </a:t>
            </a:r>
            <a:r>
              <a:rPr lang="en-US" sz="2800" dirty="0" err="1"/>
              <a:t>stat,using</a:t>
            </a:r>
            <a:r>
              <a:rPr lang="en-US" sz="2800" dirty="0"/>
              <a:t> below query.)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6138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5489-4040-451D-81C1-DB67ABCD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Find total number of </a:t>
            </a:r>
            <a:r>
              <a:rPr lang="en-US" dirty="0" err="1"/>
              <a:t>pokemon</a:t>
            </a:r>
            <a:r>
              <a:rPr lang="en-US" dirty="0"/>
              <a:t> in </a:t>
            </a:r>
            <a:r>
              <a:rPr lang="en-US" dirty="0" err="1"/>
              <a:t>pokemon</a:t>
            </a:r>
            <a:r>
              <a:rPr lang="en-US" dirty="0"/>
              <a:t>          dataset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5063F4-40A6-4EAB-8FB6-4F9526D45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2450754"/>
            <a:ext cx="9604375" cy="2580380"/>
          </a:xfrm>
        </p:spPr>
      </p:pic>
    </p:spTree>
    <p:extLst>
      <p:ext uri="{BB962C8B-B14F-4D97-AF65-F5344CB8AC3E}">
        <p14:creationId xmlns:p14="http://schemas.microsoft.com/office/powerpoint/2010/main" val="3119696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75321-236B-49E1-8056-85A0E2684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28" y="292389"/>
            <a:ext cx="10515600" cy="1325563"/>
          </a:xfrm>
        </p:spPr>
        <p:txBody>
          <a:bodyPr/>
          <a:lstStyle/>
          <a:p>
            <a:r>
              <a:rPr lang="en-US" dirty="0"/>
              <a:t>2.Select name from </a:t>
            </a:r>
            <a:r>
              <a:rPr lang="en-US" dirty="0" err="1"/>
              <a:t>pokemondata</a:t>
            </a:r>
            <a:r>
              <a:rPr lang="en-US" dirty="0"/>
              <a:t> limit 10;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E15D74-7D15-4C88-A86C-5F5BED324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72" y="1690688"/>
            <a:ext cx="10515600" cy="2496848"/>
          </a:xfrm>
        </p:spPr>
      </p:pic>
    </p:spTree>
    <p:extLst>
      <p:ext uri="{BB962C8B-B14F-4D97-AF65-F5344CB8AC3E}">
        <p14:creationId xmlns:p14="http://schemas.microsoft.com/office/powerpoint/2010/main" val="253866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ACD2EA-EF51-4B6B-BFFB-4BCF37387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523964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3.Selecting </a:t>
            </a:r>
            <a:r>
              <a:rPr lang="en-US" dirty="0" err="1"/>
              <a:t>name,pokedex_id,ability,special_attack</a:t>
            </a:r>
            <a:r>
              <a:rPr lang="en-US" dirty="0"/>
              <a:t> from </a:t>
            </a:r>
            <a:r>
              <a:rPr lang="en-US" dirty="0" err="1"/>
              <a:t>pokemondata</a:t>
            </a:r>
            <a:r>
              <a:rPr lang="en-US" dirty="0"/>
              <a:t> limit 20;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8E4906B-16F1-488C-BB38-D5924C9A9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2018457"/>
            <a:ext cx="9604375" cy="3444974"/>
          </a:xfrm>
        </p:spPr>
      </p:pic>
    </p:spTree>
    <p:extLst>
      <p:ext uri="{BB962C8B-B14F-4D97-AF65-F5344CB8AC3E}">
        <p14:creationId xmlns:p14="http://schemas.microsoft.com/office/powerpoint/2010/main" val="29082361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610</Words>
  <Application>Microsoft Office PowerPoint</Application>
  <PresentationFormat>Widescreen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Project-01</vt:lpstr>
      <vt:lpstr>        INPUT DATA  LOCATION IN HDFS</vt:lpstr>
      <vt:lpstr>Copy Data to local using HDFS</vt:lpstr>
      <vt:lpstr>Creating table in hive</vt:lpstr>
      <vt:lpstr>     Select * from pokemondata limit 100;</vt:lpstr>
      <vt:lpstr>Questions:</vt:lpstr>
      <vt:lpstr>1. Find total number of pokemon in pokemon          dataset</vt:lpstr>
      <vt:lpstr>2.Select name from pokemondata limit 10;</vt:lpstr>
      <vt:lpstr>3.Selecting name,pokedex_id,ability,special_attack from pokemondata limit 20;</vt:lpstr>
      <vt:lpstr>4.Describe pokemondata;</vt:lpstr>
      <vt:lpstr>5.Select name,abilities,typing,hp,attack,defence,special_attack from pokemondata where attack&gt;50 and defence=65 limit 15</vt:lpstr>
      <vt:lpstr>6. Select name,height,weight,speed,generation from pokemondata where height&gt;100 and speed between 50 and 88 and height not in(50,55) limit 30;</vt:lpstr>
      <vt:lpstr>7.Select avg(hp) from pokemondata;</vt:lpstr>
      <vt:lpstr>8.Create table pokemon1 as select * ,if(hp&gt;75.98, ‘powerful’,if(hp&lt;75.98,’moderate’,’powerless’)) as power_rate from pokemondata; </vt:lpstr>
      <vt:lpstr>9.Select count(name),power_rate from pokemon1 group by power_rate;  We will find out powerful and moderate hp pokemon present ,using this query; </vt:lpstr>
      <vt:lpstr>10.Select name,hp from pokemon1 order by hp desc limit 10;   find out the top 10 pokemons according to their hp’s using the below query.</vt:lpstr>
      <vt:lpstr>11.Select name,attack from pokemon1 order by attack desc limit 10;  find out the top 10 pokemons based on their Attack stat,using below query;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Project-01</dc:title>
  <dc:creator>Neha Kumari</dc:creator>
  <cp:lastModifiedBy>Neha Kumari</cp:lastModifiedBy>
  <cp:revision>1</cp:revision>
  <dcterms:created xsi:type="dcterms:W3CDTF">2021-08-22T14:06:44Z</dcterms:created>
  <dcterms:modified xsi:type="dcterms:W3CDTF">2021-08-22T14:08:52Z</dcterms:modified>
</cp:coreProperties>
</file>