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66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231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329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08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77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33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576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3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6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71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E122-41F3-45B1-976C-E4ABEBA1D98F}" type="datetimeFigureOut">
              <a:rPr lang="es-MX" smtClean="0"/>
              <a:t>16/04/2024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A5A1-1866-4654-9A4D-A5B2143B74E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4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7125"/>
            <a:ext cx="12192000" cy="75051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"/>
          <a:stretch/>
        </p:blipFill>
        <p:spPr>
          <a:xfrm>
            <a:off x="4238443" y="1393490"/>
            <a:ext cx="3715114" cy="36736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77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Programacion</dc:creator>
  <cp:lastModifiedBy>Programacion</cp:lastModifiedBy>
  <cp:revision>2</cp:revision>
  <dcterms:created xsi:type="dcterms:W3CDTF">2024-04-16T14:42:56Z</dcterms:created>
  <dcterms:modified xsi:type="dcterms:W3CDTF">2024-04-16T14:54:05Z</dcterms:modified>
</cp:coreProperties>
</file>