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3" r:id="rId4"/>
    <p:sldId id="258" r:id="rId5"/>
    <p:sldId id="271" r:id="rId6"/>
    <p:sldId id="264" r:id="rId7"/>
    <p:sldId id="256" r:id="rId8"/>
    <p:sldId id="261" r:id="rId9"/>
    <p:sldId id="260" r:id="rId10"/>
    <p:sldId id="262" r:id="rId11"/>
    <p:sldId id="265" r:id="rId12"/>
    <p:sldId id="266" r:id="rId13"/>
    <p:sldId id="272" r:id="rId14"/>
    <p:sldId id="273" r:id="rId15"/>
    <p:sldId id="270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1243" autoAdjust="0"/>
  </p:normalViewPr>
  <p:slideViewPr>
    <p:cSldViewPr snapToGrid="0">
      <p:cViewPr varScale="1">
        <p:scale>
          <a:sx n="104" d="100"/>
          <a:sy n="104" d="100"/>
        </p:scale>
        <p:origin x="17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9A020-E823-4BE9-85C1-8153F32C8B2B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E132A-9E16-4B97-AB90-FAF61567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9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1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44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2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8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 - Mining for </a:t>
            </a:r>
            <a:r>
              <a:rPr lang="en-US" dirty="0" err="1" smtClean="0"/>
              <a:t>CryptoCurrency</a:t>
            </a:r>
            <a:endParaRPr lang="en-US" dirty="0" smtClean="0"/>
          </a:p>
          <a:p>
            <a:r>
              <a:rPr lang="en-US" baseline="0" dirty="0" smtClean="0"/>
              <a:t> - Serialization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MassTransit</a:t>
            </a:r>
            <a:r>
              <a:rPr lang="en-US" baseline="0" dirty="0" smtClean="0"/>
              <a:t> also supports </a:t>
            </a:r>
            <a:r>
              <a:rPr lang="en-US" dirty="0" smtClean="0"/>
              <a:t>Azure Service Bus, </a:t>
            </a:r>
            <a:r>
              <a:rPr lang="en-US" dirty="0" err="1" smtClean="0"/>
              <a:t>ActiveMQ</a:t>
            </a:r>
            <a:r>
              <a:rPr lang="en-US" dirty="0" smtClean="0"/>
              <a:t>, and Amazon Simple Queue Service (SQS)</a:t>
            </a:r>
            <a:r>
              <a:rPr lang="en-US" baseline="0" dirty="0" smtClean="0"/>
              <a:t> and</a:t>
            </a:r>
            <a:r>
              <a:rPr lang="en-US" dirty="0" smtClean="0"/>
              <a:t> Simple Notification Service (SNS)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 - Windows vs Linux</a:t>
            </a:r>
          </a:p>
          <a:p>
            <a:r>
              <a:rPr lang="en-US" dirty="0" smtClean="0"/>
              <a:t> - Memory</a:t>
            </a:r>
            <a:r>
              <a:rPr lang="en-US" baseline="0" dirty="0" smtClean="0"/>
              <a:t> high watermark</a:t>
            </a:r>
            <a:endParaRPr lang="en-US" dirty="0" smtClean="0"/>
          </a:p>
          <a:p>
            <a:r>
              <a:rPr lang="en-US" dirty="0" smtClean="0"/>
              <a:t> - Split brain issue – change </a:t>
            </a:r>
            <a:r>
              <a:rPr lang="en-US" dirty="0" err="1" smtClean="0"/>
              <a:t>cluster_partition_handling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setting to </a:t>
            </a:r>
            <a:r>
              <a:rPr lang="en-US" dirty="0" err="1" smtClean="0"/>
              <a:t>autoheal</a:t>
            </a:r>
            <a:endParaRPr lang="en-US" dirty="0" smtClean="0"/>
          </a:p>
          <a:p>
            <a:r>
              <a:rPr lang="en-US" dirty="0" smtClean="0"/>
              <a:t> - HA</a:t>
            </a:r>
          </a:p>
          <a:p>
            <a:r>
              <a:rPr lang="en-US" dirty="0" smtClean="0"/>
              <a:t> - durability</a:t>
            </a:r>
          </a:p>
          <a:p>
            <a:r>
              <a:rPr lang="en-US" dirty="0" smtClean="0"/>
              <a:t> - priority</a:t>
            </a:r>
          </a:p>
          <a:p>
            <a:r>
              <a:rPr lang="en-US" baseline="0" dirty="0" smtClean="0"/>
              <a:t> - federation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7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5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- Graduated from UWO, worked at MIO</a:t>
            </a:r>
          </a:p>
          <a:p>
            <a:r>
              <a:rPr lang="en-US" dirty="0" smtClean="0"/>
              <a:t> - Professionally,</a:t>
            </a:r>
            <a:r>
              <a:rPr lang="en-US" baseline="0" dirty="0" smtClean="0"/>
              <a:t> I have been a </a:t>
            </a:r>
            <a:r>
              <a:rPr lang="en-US" dirty="0" smtClean="0"/>
              <a:t>webmaster, developer, consultant, architect</a:t>
            </a:r>
          </a:p>
          <a:p>
            <a:r>
              <a:rPr lang="en-US" dirty="0" smtClean="0"/>
              <a:t> - I have</a:t>
            </a:r>
            <a:r>
              <a:rPr lang="en-US" baseline="0" dirty="0" smtClean="0"/>
              <a:t> been i</a:t>
            </a:r>
            <a:r>
              <a:rPr lang="en-US" dirty="0" smtClean="0"/>
              <a:t>nvolved in several startups, some became successful</a:t>
            </a:r>
            <a:r>
              <a:rPr lang="en-US" baseline="0" dirty="0" smtClean="0"/>
              <a:t>, many failed</a:t>
            </a:r>
            <a:endParaRPr lang="en-US" dirty="0" smtClean="0"/>
          </a:p>
          <a:p>
            <a:r>
              <a:rPr lang="en-US" dirty="0" smtClean="0"/>
              <a:t> - Have</a:t>
            </a:r>
            <a:r>
              <a:rPr lang="en-US" baseline="0" dirty="0" smtClean="0"/>
              <a:t> worked at Compass Analytics for about 3 years now</a:t>
            </a:r>
          </a:p>
          <a:p>
            <a:r>
              <a:rPr lang="en-US" baseline="0" dirty="0" smtClean="0"/>
              <a:t> - Mainly work on our PPE product, used for quoting mortgage rates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6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– Had experience with</a:t>
            </a:r>
            <a:r>
              <a:rPr lang="en-US" baseline="0" dirty="0" smtClean="0"/>
              <a:t> proprietary platform - Fabric</a:t>
            </a:r>
            <a:endParaRPr lang="en-US" dirty="0" smtClean="0"/>
          </a:p>
          <a:p>
            <a:r>
              <a:rPr lang="en-US" dirty="0" smtClean="0"/>
              <a:t>B – Would</a:t>
            </a:r>
            <a:r>
              <a:rPr lang="en-US" baseline="0" dirty="0" smtClean="0"/>
              <a:t> </a:t>
            </a:r>
            <a:r>
              <a:rPr lang="en-US" dirty="0" smtClean="0"/>
              <a:t>have had to rewrite</a:t>
            </a:r>
            <a:r>
              <a:rPr lang="en-US" baseline="0" dirty="0" smtClean="0"/>
              <a:t> code, limited to floating point math, buy new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Secret sauce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with cached data</a:t>
            </a:r>
          </a:p>
          <a:p>
            <a:r>
              <a:rPr lang="en-US" baseline="0" dirty="0" smtClean="0"/>
              <a:t> - Messaging over </a:t>
            </a:r>
            <a:r>
              <a:rPr lang="en-US" baseline="0" dirty="0" err="1" smtClean="0"/>
              <a:t>RabbitMQ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MassTransit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Who has used a queue before – MSMQ (Microsoft Message Queue)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RabbitMQ</a:t>
            </a:r>
            <a:r>
              <a:rPr lang="en-US" baseline="0" dirty="0" smtClean="0"/>
              <a:t> implements AMQP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9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Example – sending an email, place a queue in front of SMTP server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- Popular on</a:t>
            </a:r>
            <a:r>
              <a:rPr lang="en-US" baseline="0" dirty="0" smtClean="0"/>
              <a:t> mainframes</a:t>
            </a:r>
          </a:p>
          <a:p>
            <a:r>
              <a:rPr lang="en-US" baseline="0" dirty="0" smtClean="0"/>
              <a:t> - Less popular now that cores are cheaper and servers virtualized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r>
              <a:rPr lang="en-US" baseline="0" dirty="0" smtClean="0"/>
              <a:t> – user action triggers a 100 emails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Advantages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</a:t>
            </a:r>
            <a:r>
              <a:rPr lang="en-US" dirty="0" smtClean="0"/>
              <a:t>Can meter consumption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</a:t>
            </a:r>
            <a:r>
              <a:rPr lang="en-US" dirty="0" smtClean="0"/>
              <a:t>Can</a:t>
            </a:r>
            <a:r>
              <a:rPr lang="en-US" baseline="0" dirty="0" smtClean="0"/>
              <a:t> retry on failure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Can persist to hard drive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– someone</a:t>
            </a:r>
            <a:r>
              <a:rPr lang="en-US" baseline="0" dirty="0" smtClean="0"/>
              <a:t> buys something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to ship item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to charge credit card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to send an invoice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We use this as part of our repository – notify data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E132A-9E16-4B97-AB90-FAF615675E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6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4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2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70CC-BDF0-4674-A8B0-3F56DB00A39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9DA7-33FC-40E6-8783-298E136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076" y="1122363"/>
            <a:ext cx="1093161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How to go from 10 seconds to 500ms using message driven architecture and </a:t>
            </a:r>
            <a:r>
              <a:rPr lang="en-US" b="1" dirty="0" err="1" smtClean="0">
                <a:solidFill>
                  <a:schemeClr val="bg1"/>
                </a:solidFill>
              </a:rPr>
              <a:t>RabbitMQ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Justin Fisher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3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Request-Reply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37" y="3520073"/>
            <a:ext cx="1028718" cy="666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94" y="3503833"/>
            <a:ext cx="494232" cy="69902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67200" y="3632886"/>
            <a:ext cx="39212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41" y="3455296"/>
            <a:ext cx="355180" cy="35518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344715" y="4077730"/>
            <a:ext cx="3766180" cy="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23" y="3900140"/>
            <a:ext cx="355180" cy="3551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48" y="3455296"/>
            <a:ext cx="355180" cy="3551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49" y="3900140"/>
            <a:ext cx="355180" cy="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0.00255 L 0.30208 0.00255 " pathEditMode="relative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347 L -0.30378 0.00347 " pathEditMode="relative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 0.00255 L 0.30208 0.002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347 L -0.30378 0.003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Request-Reply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37" y="3520073"/>
            <a:ext cx="1028718" cy="666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94" y="3503833"/>
            <a:ext cx="494232" cy="699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94" y="2756272"/>
            <a:ext cx="494232" cy="699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94" y="4284346"/>
            <a:ext cx="494232" cy="69902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787978" y="3161367"/>
            <a:ext cx="1425146" cy="512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87978" y="3674076"/>
            <a:ext cx="1425146" cy="179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7978" y="3674076"/>
            <a:ext cx="1425146" cy="959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46292" y="3161367"/>
            <a:ext cx="634313" cy="205318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925496" y="3853345"/>
            <a:ext cx="655109" cy="137768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925496" y="4633858"/>
            <a:ext cx="655109" cy="580693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365823" y="4020065"/>
            <a:ext cx="5214782" cy="120272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44715" y="3674076"/>
            <a:ext cx="24432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49" y="3491891"/>
            <a:ext cx="355180" cy="3551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26" y="3010794"/>
            <a:ext cx="355180" cy="3551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49" y="3490717"/>
            <a:ext cx="355180" cy="3551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645" y="3480323"/>
            <a:ext cx="355180" cy="35518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02" y="4520880"/>
            <a:ext cx="355180" cy="35518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26" y="3737229"/>
            <a:ext cx="355180" cy="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209 L 0.19948 0.00209 L 0.30899 -0.07245 " pathEditMode="relative" ptsTypes="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2778 L 0.04753 0.29792 L -0.38359 0.11899 " pathEditMode="relative" ptsTypes="A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49 0.00324 L 0.1974 0.00209 L 0.30899 0.02732 " pathEditMode="relative" ptsTypes="AAA">
                                      <p:cBhvr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914 0.00486 L 0.19818 0.00371 L 0.3151 0.14306 " pathEditMode="relative" ptsTypes="AAA">
                                      <p:cBhvr>
                                        <p:cTn id="3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2.59259E-6 L 0.04259 0.06504 L -0.38853 -0.10787 " pathEditMode="relative" ptsTypes="AAA">
                                      <p:cBhvr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6.2963E-6 L 0.04467 0.16343 L -0.38645 -0.00833 " pathEditMode="relative" ptsTypes="A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Why not HTTP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 need to configure a load balancer*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 discovery*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Application defines its capacity and availability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Faster and more efficient?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* The cloud and Kubernetes may make these easier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493818"/>
            <a:ext cx="10439400" cy="35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190514"/>
            <a:ext cx="10439400" cy="35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884576"/>
            <a:ext cx="10439400" cy="3509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Application Call Stack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	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 Iteration Time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Total Time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logic ~									50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for(50)							200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10 seconds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for(10) 						1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10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for(250)						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100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for(5)					0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1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~ logic ~								99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logic ~									50ms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Duration: 10100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91" y="3340804"/>
            <a:ext cx="1028718" cy="6665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4" y="3379531"/>
            <a:ext cx="494232" cy="699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12" y="1486573"/>
            <a:ext cx="494232" cy="6990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9" y="2336490"/>
            <a:ext cx="494232" cy="6990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9" y="3116962"/>
            <a:ext cx="494232" cy="6990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9" y="3957002"/>
            <a:ext cx="494232" cy="6990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9" y="4746696"/>
            <a:ext cx="494232" cy="6990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49" y="5549908"/>
            <a:ext cx="494232" cy="6990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03" y="1836085"/>
            <a:ext cx="494232" cy="6990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03" y="2767450"/>
            <a:ext cx="494232" cy="699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03" y="3576452"/>
            <a:ext cx="494232" cy="6990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03" y="4381289"/>
            <a:ext cx="494232" cy="699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03" y="5191198"/>
            <a:ext cx="494232" cy="69902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438400" y="3669672"/>
            <a:ext cx="23829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394326" y="2182311"/>
            <a:ext cx="2681155" cy="1284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198267" y="1690688"/>
            <a:ext cx="2253760" cy="1688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2" idx="1"/>
          </p:cNvCxnSpPr>
          <p:nvPr/>
        </p:nvCxnSpPr>
        <p:spPr>
          <a:xfrm flipV="1">
            <a:off x="5394326" y="2686002"/>
            <a:ext cx="2186923" cy="884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484465" y="3035514"/>
            <a:ext cx="2574579" cy="588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445383" y="3379531"/>
            <a:ext cx="2006644" cy="349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94326" y="3815986"/>
            <a:ext cx="26811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394326" y="2861638"/>
            <a:ext cx="2167382" cy="74029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292436" y="1887434"/>
            <a:ext cx="2288813" cy="15495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292436" y="2321057"/>
            <a:ext cx="2942646" cy="122680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496216" y="3174260"/>
            <a:ext cx="2708487" cy="49855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496216" y="3508439"/>
            <a:ext cx="2043326" cy="25132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394326" y="3914680"/>
            <a:ext cx="2745766" cy="4538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87235" y="4034555"/>
            <a:ext cx="2129403" cy="1436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260445" y="4258014"/>
            <a:ext cx="2256193" cy="67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22624" y="4153446"/>
            <a:ext cx="2817468" cy="443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1" idx="1"/>
          </p:cNvCxnSpPr>
          <p:nvPr/>
        </p:nvCxnSpPr>
        <p:spPr>
          <a:xfrm>
            <a:off x="5147210" y="4269687"/>
            <a:ext cx="3057493" cy="1271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03514" y="4290181"/>
            <a:ext cx="2458194" cy="1484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376621" y="3815987"/>
            <a:ext cx="2394251" cy="3957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5426632" y="4057849"/>
            <a:ext cx="2132769" cy="22757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322624" y="4071221"/>
            <a:ext cx="2810377" cy="656567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4" idx="2"/>
          </p:cNvCxnSpPr>
          <p:nvPr/>
        </p:nvCxnSpPr>
        <p:spPr>
          <a:xfrm flipH="1" flipV="1">
            <a:off x="5147210" y="4078555"/>
            <a:ext cx="2392332" cy="93279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5083973" y="4154906"/>
            <a:ext cx="2991508" cy="140471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5006109" y="4212240"/>
            <a:ext cx="2553292" cy="168544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Our Story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753" y="1701213"/>
            <a:ext cx="56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Request Volume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4728" y="1690688"/>
            <a:ext cx="567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API Response Time (</a:t>
            </a:r>
            <a:r>
              <a:rPr lang="en-US" dirty="0" err="1" smtClean="0">
                <a:solidFill>
                  <a:schemeClr val="bg1"/>
                </a:solidFill>
              </a:rPr>
              <a:t>ms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7" y="2196416"/>
            <a:ext cx="5848350" cy="322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45" y="2190039"/>
            <a:ext cx="5947064" cy="32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407" y="29023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000" b="1" dirty="0" smtClean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Show and Tell</a:t>
            </a:r>
            <a:endParaRPr lang="en-US" sz="15000" b="1" dirty="0">
              <a:solidFill>
                <a:schemeClr val="bg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Come Work With Us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Hiring a Full Stack Web Developer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Great benefits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Small but growing team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Develop software for our </a:t>
            </a:r>
            <a:r>
              <a:rPr lang="en-US" dirty="0" err="1" smtClean="0">
                <a:solidFill>
                  <a:schemeClr val="bg1"/>
                </a:solidFill>
              </a:rPr>
              <a:t>SasS</a:t>
            </a:r>
            <a:r>
              <a:rPr lang="en-US" dirty="0" smtClean="0">
                <a:solidFill>
                  <a:schemeClr val="bg1"/>
                </a:solidFill>
              </a:rPr>
              <a:t> products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C# and Angular w/ Typescript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3" y="4707922"/>
            <a:ext cx="6160021" cy="1676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73" y="5173613"/>
            <a:ext cx="3631061" cy="110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143" y="812370"/>
            <a:ext cx="5340178" cy="876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bg1"/>
                </a:solidFill>
              </a:rPr>
              <a:t>@</a:t>
            </a:r>
            <a:r>
              <a:rPr lang="en-US" sz="4400" dirty="0" err="1" smtClean="0">
                <a:solidFill>
                  <a:schemeClr val="bg1"/>
                </a:solidFill>
              </a:rPr>
              <a:t>jfnkoded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29" y="642053"/>
            <a:ext cx="1054414" cy="8572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07143" y="2239319"/>
            <a:ext cx="7922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linkedin.com/in/</a:t>
            </a:r>
            <a:r>
              <a:rPr lang="en-US" sz="4400" dirty="0" err="1" smtClean="0">
                <a:solidFill>
                  <a:schemeClr val="bg1"/>
                </a:solidFill>
              </a:rPr>
              <a:t>justin</a:t>
            </a:r>
            <a:r>
              <a:rPr lang="en-US" sz="4400" dirty="0" smtClean="0">
                <a:solidFill>
                  <a:schemeClr val="bg1"/>
                </a:solidFill>
              </a:rPr>
              <a:t>-fisher-dev/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50" y="1927654"/>
            <a:ext cx="1323659" cy="13236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83101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github.com/</a:t>
            </a:r>
            <a:r>
              <a:rPr lang="en-US" sz="3600" dirty="0" err="1" smtClean="0">
                <a:solidFill>
                  <a:schemeClr val="bg1"/>
                </a:solidFill>
              </a:rPr>
              <a:t>nkoded</a:t>
            </a:r>
            <a:r>
              <a:rPr lang="en-US" sz="3600" dirty="0" smtClean="0">
                <a:solidFill>
                  <a:schemeClr val="bg1"/>
                </a:solidFill>
              </a:rPr>
              <a:t>/message-driven-architecture-</a:t>
            </a:r>
            <a:r>
              <a:rPr lang="en-US" sz="3600" dirty="0" smtClean="0">
                <a:solidFill>
                  <a:schemeClr val="bg1"/>
                </a:solidFill>
              </a:rPr>
              <a:t>presentation</a:t>
            </a:r>
            <a:endParaRPr lang="en-US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78" y="3673415"/>
            <a:ext cx="1827707" cy="182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407" y="29023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000" b="1" dirty="0" smtClean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H I</a:t>
            </a:r>
            <a:endParaRPr lang="en-US" sz="15000" b="1" dirty="0">
              <a:solidFill>
                <a:schemeClr val="bg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3" y="1571564"/>
            <a:ext cx="5198076" cy="2266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43" y="1588546"/>
            <a:ext cx="4616484" cy="235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1" y="4530810"/>
            <a:ext cx="6030143" cy="1913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8" y="5020220"/>
            <a:ext cx="5379643" cy="7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The Problem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Series of calculations that on average took 10 seconds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Users had to wait for the results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Client applications had to wait when using our API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Volume of requests were growing rapidly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Competitors could return results in less than 2 seconds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Ideas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Choose/build distributed computing platform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Use graphics cards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solidFill>
                  <a:schemeClr val="bg1"/>
                </a:solidFill>
              </a:rPr>
              <a:t>Use existing standard technology/protocols</a:t>
            </a:r>
          </a:p>
        </p:txBody>
      </p:sp>
    </p:spTree>
    <p:extLst>
      <p:ext uri="{BB962C8B-B14F-4D97-AF65-F5344CB8AC3E}">
        <p14:creationId xmlns:p14="http://schemas.microsoft.com/office/powerpoint/2010/main" val="21132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407" y="29023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5000" b="1" dirty="0" smtClean="0">
                <a:solidFill>
                  <a:schemeClr val="bg1"/>
                </a:solidFill>
                <a:latin typeface="Castellar" panose="020A0402060406010301" pitchFamily="18" charset="0"/>
                <a:cs typeface="Times New Roman" panose="02020603050405020304" pitchFamily="18" charset="0"/>
              </a:rPr>
              <a:t>Decision</a:t>
            </a:r>
            <a:endParaRPr lang="en-US" sz="15000" b="1" dirty="0">
              <a:solidFill>
                <a:schemeClr val="bg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77821" y="2298081"/>
            <a:ext cx="15491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27012" y="2282967"/>
            <a:ext cx="0" cy="3377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11898" y="5660957"/>
            <a:ext cx="1027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34" y="2120491"/>
            <a:ext cx="355180" cy="355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3" y="5311445"/>
            <a:ext cx="494232" cy="699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36" y="1964809"/>
            <a:ext cx="1028718" cy="6665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Traditional Queue (Point-to-Point)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48" y="2120491"/>
            <a:ext cx="355180" cy="3551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48" y="2105377"/>
            <a:ext cx="355180" cy="3551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748" y="2087706"/>
            <a:ext cx="355180" cy="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10065 0.00348 L 0.10065 0.49005 L 0.18515 0.49121 " pathEditMode="relative" rAng="0" ptsTypes="AAAA">
                                      <p:cBhvr>
                                        <p:cTn id="1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10065 0.00348 L 0.10065 0.49005 L 0.18515 0.49121 " pathEditMode="relative" rAng="0" ptsTypes="AAAA">
                                      <p:cBhvr>
                                        <p:cTn id="2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0066 0.00347 L 0.10066 0.49005 L 0.18516 0.4912 " pathEditMode="relative" rAng="0" ptsTypes="AAAA">
                                      <p:cBhvr>
                                        <p:cTn id="3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10066 0.00348 L 0.10066 0.49005 L 0.18516 0.49121 " pathEditMode="relative" rAng="0" ptsTypes="AAAA">
                                      <p:cBhvr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8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77821" y="2298081"/>
            <a:ext cx="15491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27012" y="2282967"/>
            <a:ext cx="0" cy="3377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11898" y="5660957"/>
            <a:ext cx="1027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34" y="2120491"/>
            <a:ext cx="355180" cy="3551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133" y="5311445"/>
            <a:ext cx="494232" cy="6990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36" y="1964809"/>
            <a:ext cx="1028718" cy="6665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Traditional Queue (Point-to-Point)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34" y="1765311"/>
            <a:ext cx="355180" cy="3551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34" y="2495105"/>
            <a:ext cx="355180" cy="3551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05" y="2869718"/>
            <a:ext cx="355180" cy="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1 0.00023 L 0.01901 0.00023 L 0.10677 0.00023 L 0.10468 0.32801 " pathEditMode="relative" ptsTypes="A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22 -0.00092 L 0.10403 -0.00092 L 0.10403 0.34607 " pathEditMode="relative" ptsTypes="A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9 0.00255 L 0.10534 0.00255 L 0.10534 0.38334 " pathEditMode="relative" ptsTypes="A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0046 L 0.10912 -0.00046 L 0.10912 0.36482 " pathEditMode="relative" ptsTypes="AAA"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0.37871 L 0.19519 0.37871 " pathEditMode="relative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12 0.36482 L 0.10912 0.42987 L 0.20105 0.42987 " pathEditMode="relative" ptsTypes="A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03 0.34607 L 0.10403 0.48542 L 0.19387 0.48542 " pathEditMode="relative" ptsTypes="A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68 0.32801 L 0.10468 0.5382 L 0.19387 0.54074 " pathEditMode="relative" ptsTypes="A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862707" y="3344287"/>
            <a:ext cx="154919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27012" y="2473115"/>
            <a:ext cx="0" cy="31878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11898" y="5660957"/>
            <a:ext cx="1027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27" y="3179581"/>
            <a:ext cx="355180" cy="35518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Publish-Subscribe (Pub-Sub)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89" y="2869976"/>
            <a:ext cx="1623555" cy="1114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74" y="3517377"/>
            <a:ext cx="957902" cy="12080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20" y="1944121"/>
            <a:ext cx="1219209" cy="12192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57" y="5135981"/>
            <a:ext cx="1399934" cy="1049951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427012" y="4121418"/>
            <a:ext cx="1027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11897" y="2473115"/>
            <a:ext cx="10277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07" y="3154516"/>
            <a:ext cx="355180" cy="3551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65" y="3154515"/>
            <a:ext cx="355180" cy="3551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21" y="3161400"/>
            <a:ext cx="355180" cy="3551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127" y="3184135"/>
            <a:ext cx="355180" cy="3551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07" y="3159070"/>
            <a:ext cx="355180" cy="3551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865" y="3159069"/>
            <a:ext cx="355180" cy="3551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21" y="3165954"/>
            <a:ext cx="355180" cy="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5 0.00047 L 0.11472 0.00047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4.16667E-7 -0.10324 L 0.08581 -0.10324 " pathEditMode="relative" ptsTypes="A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0.09004 L 0.08789 0.09143 " pathEditMode="relative" ptsTypes="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33495 L 0.08516 0.33773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5 0.00046 L 0.11472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1.45833E-6 -0.10324 L 0.08581 -0.10324 " pathEditMode="relative" rAng="0" ptsTypes="A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516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2.5E-6 0.09005 L 0.08789 0.09144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456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3.125E-6 0.33495 L 0.08516 0.33773 " pathEditMode="relative" rAng="0" ptsTypes="AAA">
                                      <p:cBhvr>
                                        <p:cTn id="6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483</Words>
  <Application>Microsoft Office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Castellar</vt:lpstr>
      <vt:lpstr>Consolas</vt:lpstr>
      <vt:lpstr>Times New Roman</vt:lpstr>
      <vt:lpstr>Office Theme</vt:lpstr>
      <vt:lpstr>How to go from 10 seconds to 500ms using message driven architecture and RabbitMQ</vt:lpstr>
      <vt:lpstr>H I</vt:lpstr>
      <vt:lpstr>Thank You!</vt:lpstr>
      <vt:lpstr>The Problem</vt:lpstr>
      <vt:lpstr>Ideas</vt:lpstr>
      <vt:lpstr>Decision</vt:lpstr>
      <vt:lpstr>PowerPoint Presentation</vt:lpstr>
      <vt:lpstr>PowerPoint Presentation</vt:lpstr>
      <vt:lpstr>PowerPoint Presentation</vt:lpstr>
      <vt:lpstr>Request-Reply</vt:lpstr>
      <vt:lpstr>Request-Reply</vt:lpstr>
      <vt:lpstr>Why not HTTP</vt:lpstr>
      <vt:lpstr>Application Call Stack</vt:lpstr>
      <vt:lpstr>PowerPoint Presentation</vt:lpstr>
      <vt:lpstr>Our Story</vt:lpstr>
      <vt:lpstr>Show and Tell</vt:lpstr>
      <vt:lpstr>Come Work With Us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Fisher</dc:creator>
  <cp:lastModifiedBy>Justin Fisher</cp:lastModifiedBy>
  <cp:revision>47</cp:revision>
  <dcterms:created xsi:type="dcterms:W3CDTF">2019-12-04T03:00:01Z</dcterms:created>
  <dcterms:modified xsi:type="dcterms:W3CDTF">2019-12-07T08:31:37Z</dcterms:modified>
</cp:coreProperties>
</file>