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aven Pro" pitchFamily="2" charset="77"/>
      <p:regular r:id="rId19"/>
      <p:bold r:id="rId20"/>
    </p:embeddedFon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7f21ba8a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7f21ba8a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7f21ba8a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7f21ba8a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7f21ba8a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7f21ba8a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7f21ba8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7f21ba8a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f21ba8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f21ba8a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7f21ba8a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7f21ba8a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7f21ba8a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7f21ba8a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5c344ba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5c344ba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5c344ba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5c344ba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f21ba8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f21ba8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f21ba8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f21ba8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5c344b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65c344b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f21ba8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7f21ba8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65c344ba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65c344ba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5c344ba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65c344bad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Lottery DAPP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Narine, Farnoosh Sharifian Esfahani, Nikhita Kokkirala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388550" y="293550"/>
            <a:ext cx="63669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Scoring and Awarding</a:t>
            </a:r>
            <a:endParaRPr sz="3000"/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t="11064" r="40055" b="9958"/>
          <a:stretch/>
        </p:blipFill>
        <p:spPr>
          <a:xfrm>
            <a:off x="1212375" y="1040550"/>
            <a:ext cx="6719251" cy="38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1322125" y="10166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t="8300" r="6120" b="64465"/>
          <a:stretch/>
        </p:blipFill>
        <p:spPr>
          <a:xfrm>
            <a:off x="1447799" y="260269"/>
            <a:ext cx="7696201" cy="13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 rotWithShape="1">
          <a:blip r:embed="rId4">
            <a:alphaModFix/>
          </a:blip>
          <a:srcRect t="20098" b="8477"/>
          <a:stretch/>
        </p:blipFill>
        <p:spPr>
          <a:xfrm>
            <a:off x="1447799" y="1577969"/>
            <a:ext cx="7696201" cy="31316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EFCB5-0C7A-FE41-A9EE-49A514EE9912}"/>
              </a:ext>
            </a:extLst>
          </p:cNvPr>
          <p:cNvSpPr txBox="1"/>
          <p:nvPr/>
        </p:nvSpPr>
        <p:spPr>
          <a:xfrm>
            <a:off x="0" y="1577969"/>
            <a:ext cx="167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Setting Up Connection To Contract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 t="12328" b="23462"/>
          <a:stretch/>
        </p:blipFill>
        <p:spPr>
          <a:xfrm>
            <a:off x="1224041" y="1170881"/>
            <a:ext cx="6695918" cy="31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6E3-8834-E54F-AA88-A37EC8F7063D}"/>
              </a:ext>
            </a:extLst>
          </p:cNvPr>
          <p:cNvSpPr txBox="1"/>
          <p:nvPr/>
        </p:nvSpPr>
        <p:spPr>
          <a:xfrm>
            <a:off x="1724105" y="280795"/>
            <a:ext cx="569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Loading and Retrieving a Quiz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 t="9076" b="16033"/>
          <a:stretch/>
        </p:blipFill>
        <p:spPr>
          <a:xfrm>
            <a:off x="270938" y="1156886"/>
            <a:ext cx="8602123" cy="3623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2232EE-60F4-0C46-AA57-6924F15ABEC8}"/>
              </a:ext>
            </a:extLst>
          </p:cNvPr>
          <p:cNvSpPr txBox="1"/>
          <p:nvPr/>
        </p:nvSpPr>
        <p:spPr>
          <a:xfrm>
            <a:off x="695821" y="293914"/>
            <a:ext cx="81772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Allowing a User to Pay for a Quiz and Confirming Payment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 t="19132" b="9850"/>
          <a:stretch/>
        </p:blipFill>
        <p:spPr>
          <a:xfrm>
            <a:off x="186415" y="1060341"/>
            <a:ext cx="8602123" cy="34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E4D2E-D11A-994C-A144-3FCC447198E6}"/>
              </a:ext>
            </a:extLst>
          </p:cNvPr>
          <p:cNvSpPr txBox="1"/>
          <p:nvPr/>
        </p:nvSpPr>
        <p:spPr>
          <a:xfrm>
            <a:off x="1415143" y="446628"/>
            <a:ext cx="7282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Loading Quiz Contents and Allowing User to Select an Answer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t="51316" r="68263" b="10464"/>
          <a:stretch/>
        </p:blipFill>
        <p:spPr>
          <a:xfrm>
            <a:off x="2278526" y="1018225"/>
            <a:ext cx="4586952" cy="31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6D7FB-E1ED-314F-BA5C-3F0AE199906C}"/>
              </a:ext>
            </a:extLst>
          </p:cNvPr>
          <p:cNvSpPr txBox="1"/>
          <p:nvPr/>
        </p:nvSpPr>
        <p:spPr>
          <a:xfrm>
            <a:off x="2105842" y="424856"/>
            <a:ext cx="6603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Scoring a Quiz and Rewarding a Winner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659250" y="4253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Overview</a:t>
            </a:r>
            <a:endParaRPr sz="3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659250" y="2081500"/>
            <a:ext cx="63144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An electronic lottery quiz system using Ethereum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Entrance Fee required to start the quiz &amp; participate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The fee is is submitted into an accruing pool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A score will be allocated based on accuracy of answers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The Winner will be given the reward.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winner?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Starting the Quiz. 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809175"/>
            <a:ext cx="7030500" cy="27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User needs to pay an entrance fee in order to start the quiz. 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user must not have attempted this quiz before. 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quiz must be available to play 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If user has paid and not attempted, they can take the quiz</a:t>
            </a:r>
            <a:endParaRPr sz="18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After all conditions are met, the user will be granted access to the quiz.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5929625" y="802650"/>
            <a:ext cx="28890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of Quiz and Quiz Questions</a:t>
            </a:r>
            <a:endParaRPr sz="2400"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t="8297" r="56687" b="9465"/>
          <a:stretch/>
        </p:blipFill>
        <p:spPr>
          <a:xfrm>
            <a:off x="434250" y="546550"/>
            <a:ext cx="5165952" cy="42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291275" y="226200"/>
            <a:ext cx="63669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and Displaying Quiz</a:t>
            </a:r>
            <a:endParaRPr sz="240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t="10047" r="4205" b="21832"/>
          <a:stretch/>
        </p:blipFill>
        <p:spPr>
          <a:xfrm>
            <a:off x="132375" y="1236900"/>
            <a:ext cx="8335325" cy="35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Accruing Pool 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809425" y="1727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Current pool amount is based on: 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The Quiz itself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Number of participants 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fees submitted by the participants is what creates the pool.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t="8741" r="35938" b="21600"/>
          <a:stretch/>
        </p:blipFill>
        <p:spPr>
          <a:xfrm>
            <a:off x="792000" y="840675"/>
            <a:ext cx="7271352" cy="423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7629150" y="1115550"/>
            <a:ext cx="1362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744450" y="254550"/>
            <a:ext cx="56601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Paying and Pool</a:t>
            </a:r>
            <a:endParaRPr sz="24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Scoring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672700" y="1653475"/>
            <a:ext cx="7030500" cy="2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Hash of the correct answer and hash of submitted answers are compared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If the two hashes match, then a positive score will be allocated. </a:t>
            </a:r>
            <a:endParaRPr sz="1800">
              <a:solidFill>
                <a:schemeClr val="lt1"/>
              </a:solidFill>
            </a:endParaRPr>
          </a:p>
          <a:p>
            <a: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The number of correct answers for a certain answer is totalled</a:t>
            </a:r>
            <a:endParaRPr sz="1800">
              <a:solidFill>
                <a:schemeClr val="lt1"/>
              </a:solidFill>
            </a:endParaRPr>
          </a:p>
          <a:p>
            <a: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The user with a perfect score first is the winner of this round. 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Reward Pool 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009300" y="1769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amount of ether in the pool is transferred to the winner. 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pool amount is reset to 0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Nunito</vt:lpstr>
      <vt:lpstr>Maven Pro</vt:lpstr>
      <vt:lpstr>Momentum</vt:lpstr>
      <vt:lpstr>Quiz Lottery DAPP</vt:lpstr>
      <vt:lpstr>Basic Overview</vt:lpstr>
      <vt:lpstr>Starting the Quiz. </vt:lpstr>
      <vt:lpstr>Structure of Quiz and Quiz Questions</vt:lpstr>
      <vt:lpstr>Making and Displaying Quiz</vt:lpstr>
      <vt:lpstr>Accruing Pool </vt:lpstr>
      <vt:lpstr>PowerPoint Presentation</vt:lpstr>
      <vt:lpstr>Scoring</vt:lpstr>
      <vt:lpstr>Reward Pool </vt:lpstr>
      <vt:lpstr>Scoring and Awarding</vt:lpstr>
      <vt:lpstr>Front End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Lottery DAPP</dc:title>
  <cp:lastModifiedBy>Nikhita Kokkirala</cp:lastModifiedBy>
  <cp:revision>1</cp:revision>
  <dcterms:modified xsi:type="dcterms:W3CDTF">2019-04-27T17:01:49Z</dcterms:modified>
</cp:coreProperties>
</file>