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209CAD-9710-4DC3-A8F1-761A3222912D}">
          <p14:sldIdLst>
            <p14:sldId id="256"/>
            <p14:sldId id="257"/>
            <p14:sldId id="258"/>
            <p14:sldId id="279"/>
            <p14:sldId id="259"/>
            <p14:sldId id="260"/>
            <p14:sldId id="261"/>
            <p14:sldId id="262"/>
            <p14:sldId id="263"/>
            <p14:sldId id="264"/>
            <p14:sldId id="278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7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5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7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90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66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6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3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2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301" y="916082"/>
            <a:ext cx="5339305" cy="222183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Multipurpose Organizer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4240" y="4850622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Creator: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Nikolay Kolarov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November 2013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51045"/>
            <a:ext cx="3056006" cy="269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1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itemId</a:t>
            </a:r>
            <a:endParaRPr lang="en-US" dirty="0" smtClean="0"/>
          </a:p>
          <a:p>
            <a:pPr lvl="1"/>
            <a:r>
              <a:rPr lang="en-US" dirty="0" err="1" smtClean="0"/>
              <a:t>locationModel</a:t>
            </a:r>
            <a:endParaRPr lang="en-US" dirty="0" smtClean="0"/>
          </a:p>
          <a:p>
            <a:pPr lvl="2"/>
            <a:r>
              <a:rPr lang="en-US" dirty="0" smtClean="0"/>
              <a:t>Latitude</a:t>
            </a:r>
          </a:p>
          <a:p>
            <a:pPr lvl="2"/>
            <a:r>
              <a:rPr lang="en-US" dirty="0" smtClean="0"/>
              <a:t>Longitude</a:t>
            </a:r>
          </a:p>
          <a:p>
            <a:pPr lvl="1"/>
            <a:r>
              <a:rPr lang="en-US" dirty="0" err="1"/>
              <a:t>sessionKey</a:t>
            </a:r>
            <a:endParaRPr lang="en-US" b="1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err="1"/>
              <a:t>sessionKey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3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10" y="2218786"/>
            <a:ext cx="3226089" cy="2911682"/>
          </a:xfrm>
        </p:spPr>
      </p:pic>
    </p:spTree>
    <p:extLst>
      <p:ext uri="{BB962C8B-B14F-4D97-AF65-F5344CB8AC3E}">
        <p14:creationId xmlns:p14="http://schemas.microsoft.com/office/powerpoint/2010/main" val="329968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lot of videos and tutorials</a:t>
            </a:r>
          </a:p>
          <a:p>
            <a:r>
              <a:rPr lang="en-US" sz="2000" dirty="0"/>
              <a:t>Blog articles</a:t>
            </a:r>
          </a:p>
          <a:p>
            <a:r>
              <a:rPr lang="en-US" sz="2000" dirty="0"/>
              <a:t>Many code samples</a:t>
            </a:r>
          </a:p>
          <a:p>
            <a:r>
              <a:rPr lang="en-US" sz="2000" dirty="0" smtClean="0"/>
              <a:t>Android studio</a:t>
            </a:r>
          </a:p>
          <a:p>
            <a:r>
              <a:rPr lang="en-US" sz="2000" dirty="0" smtClean="0"/>
              <a:t>Android virtual devices</a:t>
            </a:r>
          </a:p>
          <a:p>
            <a:r>
              <a:rPr lang="en-US" sz="2000" dirty="0" smtClean="0"/>
              <a:t>Faster PC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33" y="1270000"/>
            <a:ext cx="1990110" cy="1507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8" y="3099730"/>
            <a:ext cx="2531090" cy="29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6245"/>
          </a:xfrm>
        </p:spPr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381864"/>
            <a:ext cx="6347714" cy="365394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Login Activity</a:t>
            </a:r>
          </a:p>
          <a:p>
            <a:r>
              <a:rPr lang="en-US" sz="2000" dirty="0" err="1" smtClean="0"/>
              <a:t>Async</a:t>
            </a:r>
            <a:r>
              <a:rPr lang="en-US" sz="2000" dirty="0"/>
              <a:t> </a:t>
            </a:r>
            <a:r>
              <a:rPr lang="en-US" sz="2000" dirty="0" err="1" smtClean="0"/>
              <a:t>UserLoginTask</a:t>
            </a:r>
            <a:endParaRPr lang="en-US" sz="2000" dirty="0" smtClean="0"/>
          </a:p>
          <a:p>
            <a:r>
              <a:rPr lang="en-US" sz="2000" dirty="0" smtClean="0"/>
              <a:t>Sign in</a:t>
            </a:r>
          </a:p>
          <a:p>
            <a:r>
              <a:rPr lang="en-US" sz="2000" dirty="0" smtClean="0"/>
              <a:t>Register</a:t>
            </a:r>
          </a:p>
          <a:p>
            <a:r>
              <a:rPr lang="en-US" sz="2000" dirty="0" smtClean="0"/>
              <a:t>Remember the user</a:t>
            </a:r>
          </a:p>
          <a:p>
            <a:r>
              <a:rPr lang="en-US" sz="2000" dirty="0" smtClean="0"/>
              <a:t>Save user data in</a:t>
            </a:r>
          </a:p>
          <a:p>
            <a:pPr marL="0" indent="0">
              <a:buNone/>
            </a:pPr>
            <a:r>
              <a:rPr lang="en-US" sz="2000" dirty="0" smtClean="0"/>
              <a:t>application shared preferences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232" y="2381864"/>
            <a:ext cx="3366080" cy="2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7361"/>
          </a:xfrm>
        </p:spPr>
        <p:txBody>
          <a:bodyPr/>
          <a:lstStyle/>
          <a:p>
            <a:r>
              <a:rPr lang="en-US" dirty="0" smtClean="0"/>
              <a:t>Main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Activity</a:t>
            </a:r>
          </a:p>
          <a:p>
            <a:r>
              <a:rPr lang="en-US" dirty="0" smtClean="0"/>
              <a:t>Inner Placeholder fragment</a:t>
            </a:r>
          </a:p>
          <a:p>
            <a:pPr lvl="1"/>
            <a:r>
              <a:rPr lang="en-US" dirty="0" smtClean="0"/>
              <a:t>Containing the main view</a:t>
            </a:r>
          </a:p>
          <a:p>
            <a:pPr lvl="1"/>
            <a:r>
              <a:rPr lang="en-US" dirty="0" smtClean="0"/>
              <a:t>Handling Button Clicks</a:t>
            </a:r>
          </a:p>
          <a:p>
            <a:r>
              <a:rPr lang="en-US" dirty="0" smtClean="0"/>
              <a:t>Launcher Activity</a:t>
            </a:r>
          </a:p>
          <a:p>
            <a:r>
              <a:rPr lang="en-US" dirty="0" smtClean="0"/>
              <a:t>Checks user status and</a:t>
            </a:r>
          </a:p>
          <a:p>
            <a:pPr marL="0" indent="0">
              <a:buNone/>
            </a:pPr>
            <a:r>
              <a:rPr lang="en-US" dirty="0" smtClean="0"/>
              <a:t>	redirect to login if needed.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2" y="1631251"/>
            <a:ext cx="2753340" cy="44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Master/detail flow</a:t>
            </a:r>
          </a:p>
          <a:p>
            <a:r>
              <a:rPr lang="en-US" dirty="0" smtClean="0"/>
              <a:t>Item List Activity</a:t>
            </a:r>
          </a:p>
          <a:p>
            <a:pPr lvl="1"/>
            <a:r>
              <a:rPr lang="en-US" dirty="0" err="1" smtClean="0"/>
              <a:t>onItemSelect</a:t>
            </a:r>
            <a:r>
              <a:rPr lang="en-US" dirty="0" smtClean="0"/>
              <a:t> redirects to</a:t>
            </a:r>
          </a:p>
          <a:p>
            <a:pPr marL="457200" lvl="1" indent="0">
              <a:buNone/>
            </a:pPr>
            <a:r>
              <a:rPr lang="en-US" dirty="0" err="1" smtClean="0"/>
              <a:t>ItemDetailsActivity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Item List Fragment</a:t>
            </a:r>
          </a:p>
          <a:p>
            <a:pPr lvl="1"/>
            <a:r>
              <a:rPr lang="en-US" dirty="0" smtClean="0"/>
              <a:t>Containing the item list view.</a:t>
            </a:r>
          </a:p>
          <a:p>
            <a:pPr lvl="1"/>
            <a:r>
              <a:rPr lang="en-US" dirty="0" smtClean="0"/>
              <a:t>Save instance state</a:t>
            </a:r>
          </a:p>
          <a:p>
            <a:pPr lvl="1"/>
            <a:r>
              <a:rPr lang="en-US" dirty="0" smtClean="0"/>
              <a:t>Handling button clicks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248" y="1433261"/>
            <a:ext cx="2885390" cy="46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Item List Adapter</a:t>
            </a:r>
          </a:p>
          <a:p>
            <a:pPr lvl="1"/>
            <a:r>
              <a:rPr lang="en-US" dirty="0"/>
              <a:t>Stores </a:t>
            </a:r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Inflates custom row view</a:t>
            </a:r>
          </a:p>
          <a:p>
            <a:pPr lvl="2"/>
            <a:r>
              <a:rPr lang="en-US" dirty="0" smtClean="0"/>
              <a:t>Icon</a:t>
            </a:r>
          </a:p>
          <a:p>
            <a:pPr lvl="2"/>
            <a:r>
              <a:rPr lang="en-US" dirty="0" smtClean="0"/>
              <a:t>Title and description</a:t>
            </a:r>
          </a:p>
          <a:p>
            <a:pPr lvl="2"/>
            <a:r>
              <a:rPr lang="en-US" dirty="0" smtClean="0"/>
              <a:t>Delete button</a:t>
            </a:r>
          </a:p>
          <a:p>
            <a:r>
              <a:rPr lang="en-US" dirty="0" smtClean="0"/>
              <a:t>Load Items </a:t>
            </a:r>
            <a:r>
              <a:rPr lang="en-US" dirty="0" err="1" smtClean="0"/>
              <a:t>Async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Loads items from the web service</a:t>
            </a:r>
          </a:p>
          <a:p>
            <a:r>
              <a:rPr lang="en-US" dirty="0" smtClean="0"/>
              <a:t>Delete Item task</a:t>
            </a:r>
          </a:p>
          <a:p>
            <a:pPr lvl="1"/>
            <a:r>
              <a:rPr lang="en-US" dirty="0" smtClean="0"/>
              <a:t>Delete items from the list</a:t>
            </a:r>
          </a:p>
          <a:p>
            <a:pPr lvl="1"/>
            <a:r>
              <a:rPr lang="en-US" dirty="0" smtClean="0"/>
              <a:t>Sync with the web service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0" y="2217993"/>
            <a:ext cx="2487715" cy="3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Item Activity</a:t>
            </a:r>
          </a:p>
          <a:p>
            <a:r>
              <a:rPr lang="en-US" dirty="0" smtClean="0"/>
              <a:t>Inner Placeholder fragment</a:t>
            </a:r>
          </a:p>
          <a:p>
            <a:r>
              <a:rPr lang="en-US" dirty="0" smtClean="0"/>
              <a:t>Receive a type as a message</a:t>
            </a:r>
          </a:p>
          <a:p>
            <a:pPr lvl="1"/>
            <a:r>
              <a:rPr lang="en-US" dirty="0" smtClean="0"/>
              <a:t>Add type</a:t>
            </a:r>
          </a:p>
          <a:p>
            <a:pPr lvl="1"/>
            <a:r>
              <a:rPr lang="en-US" dirty="0" smtClean="0"/>
              <a:t>Add element</a:t>
            </a:r>
          </a:p>
          <a:p>
            <a:r>
              <a:rPr lang="en-US" dirty="0" smtClean="0"/>
              <a:t>Save Item </a:t>
            </a:r>
            <a:r>
              <a:rPr lang="en-US" dirty="0" err="1" smtClean="0"/>
              <a:t>Async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Post the item to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the web service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68" y="2234381"/>
            <a:ext cx="2494587" cy="1432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59" y="3897161"/>
            <a:ext cx="2370803" cy="141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details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Detail Activity</a:t>
            </a:r>
          </a:p>
          <a:p>
            <a:r>
              <a:rPr lang="en-US" dirty="0" smtClean="0"/>
              <a:t>Item Detail Fragment</a:t>
            </a:r>
          </a:p>
          <a:p>
            <a:pPr lvl="1"/>
            <a:r>
              <a:rPr lang="en-US" dirty="0" smtClean="0"/>
              <a:t>Containing item details view</a:t>
            </a:r>
          </a:p>
          <a:p>
            <a:pPr lvl="1"/>
            <a:r>
              <a:rPr lang="en-US" dirty="0" smtClean="0"/>
              <a:t>Handling buttons clicks</a:t>
            </a:r>
          </a:p>
          <a:p>
            <a:r>
              <a:rPr lang="en-US" dirty="0" smtClean="0"/>
              <a:t>Get Item Details Task</a:t>
            </a:r>
          </a:p>
          <a:p>
            <a:r>
              <a:rPr lang="en-US" dirty="0" smtClean="0"/>
              <a:t>Save Item Location Task</a:t>
            </a:r>
          </a:p>
          <a:p>
            <a:r>
              <a:rPr lang="en-US" dirty="0" smtClean="0"/>
              <a:t>Add note activity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71" y="2072149"/>
            <a:ext cx="3070039" cy="35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5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989" y="1393722"/>
            <a:ext cx="3212932" cy="4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8013"/>
            <a:ext cx="6347714" cy="38733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Organize items in a tree structure</a:t>
            </a:r>
          </a:p>
          <a:p>
            <a:pPr lvl="1"/>
            <a:r>
              <a:rPr lang="en-US" dirty="0" smtClean="0"/>
              <a:t>Instruments</a:t>
            </a:r>
          </a:p>
          <a:p>
            <a:pPr lvl="1"/>
            <a:r>
              <a:rPr lang="en-US" dirty="0" smtClean="0"/>
              <a:t>Clothes</a:t>
            </a:r>
          </a:p>
          <a:p>
            <a:pPr lvl="1"/>
            <a:r>
              <a:rPr lang="en-US" dirty="0" smtClean="0"/>
              <a:t>Favorite Places</a:t>
            </a:r>
          </a:p>
          <a:p>
            <a:pPr lvl="1"/>
            <a:r>
              <a:rPr lang="en-US" dirty="0" smtClean="0"/>
              <a:t>Friends</a:t>
            </a:r>
          </a:p>
          <a:p>
            <a:pPr lvl="1"/>
            <a:r>
              <a:rPr lang="en-US" dirty="0" smtClean="0"/>
              <a:t>Family tree</a:t>
            </a:r>
          </a:p>
          <a:p>
            <a:r>
              <a:rPr lang="en-US" sz="2000" dirty="0" smtClean="0"/>
              <a:t>Add notes</a:t>
            </a:r>
          </a:p>
          <a:p>
            <a:r>
              <a:rPr lang="en-US" sz="2000" dirty="0" smtClean="0"/>
              <a:t>Save location</a:t>
            </a:r>
          </a:p>
          <a:p>
            <a:r>
              <a:rPr lang="en-US" sz="2000" dirty="0" smtClean="0"/>
              <a:t>Add 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4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HttpRequester</a:t>
            </a:r>
            <a:endParaRPr lang="en-US" dirty="0" smtClean="0"/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err="1" smtClean="0"/>
              <a:t>GetMany</a:t>
            </a:r>
            <a:endParaRPr lang="en-US" dirty="0" smtClean="0"/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Delete</a:t>
            </a:r>
            <a:endParaRPr lang="en-US" dirty="0"/>
          </a:p>
          <a:p>
            <a:r>
              <a:rPr lang="en-US" dirty="0" err="1" smtClean="0"/>
              <a:t>MyLocation</a:t>
            </a:r>
            <a:endParaRPr lang="en-US" dirty="0" smtClean="0"/>
          </a:p>
          <a:p>
            <a:pPr lvl="1"/>
            <a:r>
              <a:rPr lang="en-US" dirty="0" err="1" smtClean="0"/>
              <a:t>getLocation</a:t>
            </a:r>
            <a:endParaRPr lang="en-US" dirty="0" smtClean="0"/>
          </a:p>
          <a:p>
            <a:pPr lvl="1"/>
            <a:r>
              <a:rPr lang="en-US" dirty="0" smtClean="0"/>
              <a:t>Get Location </a:t>
            </a:r>
            <a:r>
              <a:rPr lang="en-US" dirty="0" err="1" smtClean="0"/>
              <a:t>async</a:t>
            </a:r>
            <a:r>
              <a:rPr lang="en-US" dirty="0" smtClean="0"/>
              <a:t> task</a:t>
            </a:r>
          </a:p>
          <a:p>
            <a:r>
              <a:rPr lang="en-US" dirty="0" smtClean="0"/>
              <a:t>GSON library</a:t>
            </a:r>
          </a:p>
          <a:p>
            <a:pPr lvl="1"/>
            <a:r>
              <a:rPr lang="en-US" dirty="0" smtClean="0"/>
              <a:t>Serialize to JSON</a:t>
            </a:r>
          </a:p>
          <a:p>
            <a:pPr lvl="1"/>
            <a:r>
              <a:rPr lang="en-US" dirty="0" err="1" smtClean="0"/>
              <a:t>Deserialize</a:t>
            </a:r>
            <a:r>
              <a:rPr lang="en-US" dirty="0" smtClean="0"/>
              <a:t> from JSON</a:t>
            </a:r>
          </a:p>
        </p:txBody>
      </p:sp>
    </p:spTree>
    <p:extLst>
      <p:ext uri="{BB962C8B-B14F-4D97-AF65-F5344CB8AC3E}">
        <p14:creationId xmlns:p14="http://schemas.microsoft.com/office/powerpoint/2010/main" val="21722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caching (SQLite) and synchronizing.</a:t>
            </a:r>
          </a:p>
          <a:p>
            <a:r>
              <a:rPr lang="en-US" dirty="0" smtClean="0"/>
              <a:t>Add photo functionality.</a:t>
            </a:r>
          </a:p>
          <a:p>
            <a:r>
              <a:rPr lang="en-US" dirty="0" smtClean="0"/>
              <a:t>Breadcrumb navigation</a:t>
            </a:r>
          </a:p>
          <a:p>
            <a:r>
              <a:rPr lang="en-US" dirty="0" smtClean="0"/>
              <a:t>Using the Action bar </a:t>
            </a:r>
          </a:p>
          <a:p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4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21" y="2873477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Organizer Demo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075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93" y="291772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055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4" y="3124200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4763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</a:p>
          <a:p>
            <a:pPr lvl="1"/>
            <a:r>
              <a:rPr lang="en-US" dirty="0"/>
              <a:t>C#</a:t>
            </a:r>
            <a:endParaRPr lang="en-US" dirty="0" smtClean="0"/>
          </a:p>
          <a:p>
            <a:pPr lvl="1"/>
            <a:r>
              <a:rPr lang="en-US" dirty="0" smtClean="0"/>
              <a:t>MSSQL Server 2012</a:t>
            </a:r>
          </a:p>
          <a:p>
            <a:pPr lvl="1"/>
            <a:r>
              <a:rPr lang="en-US" dirty="0"/>
              <a:t>Entity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Web API </a:t>
            </a:r>
            <a:r>
              <a:rPr lang="en-US" dirty="0"/>
              <a:t>HTTP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Client Side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Gson</a:t>
            </a:r>
            <a:r>
              <a:rPr lang="en-US" dirty="0" smtClean="0"/>
              <a:t> library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4" y="1270000"/>
            <a:ext cx="1154738" cy="805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74" y="4732011"/>
            <a:ext cx="1249247" cy="130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396" y="3299457"/>
            <a:ext cx="1159131" cy="1204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5" y="2474751"/>
            <a:ext cx="2105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 Side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94" y="2663031"/>
            <a:ext cx="3857625" cy="2876550"/>
          </a:xfrm>
        </p:spPr>
      </p:pic>
    </p:spTree>
    <p:extLst>
      <p:ext uri="{BB962C8B-B14F-4D97-AF65-F5344CB8AC3E}">
        <p14:creationId xmlns:p14="http://schemas.microsoft.com/office/powerpoint/2010/main" val="254441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49" y="1275735"/>
            <a:ext cx="6563163" cy="47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33484"/>
            <a:ext cx="6347714" cy="360787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Code First Approach</a:t>
            </a:r>
          </a:p>
          <a:p>
            <a:r>
              <a:rPr lang="en-US" sz="2000" dirty="0" smtClean="0"/>
              <a:t>Entity Framework</a:t>
            </a:r>
          </a:p>
          <a:p>
            <a:r>
              <a:rPr lang="en-US" sz="2000" dirty="0" smtClean="0"/>
              <a:t>Repository Pattern</a:t>
            </a:r>
          </a:p>
          <a:p>
            <a:r>
              <a:rPr lang="en-US" sz="2000" dirty="0" smtClean="0"/>
              <a:t>Unit </a:t>
            </a:r>
            <a:r>
              <a:rPr lang="en-US" sz="2000" smtClean="0"/>
              <a:t>of </a:t>
            </a:r>
            <a:r>
              <a:rPr lang="en-US" sz="2000" smtClean="0"/>
              <a:t>Work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52" y="2831690"/>
            <a:ext cx="2118724" cy="19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27471"/>
          </a:xfrm>
        </p:spPr>
        <p:txBody>
          <a:bodyPr/>
          <a:lstStyle/>
          <a:p>
            <a:r>
              <a:rPr lang="en-US" dirty="0" smtClean="0"/>
              <a:t>User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37072"/>
            <a:ext cx="6347714" cy="440429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/>
              <a:t>Login</a:t>
            </a:r>
          </a:p>
          <a:p>
            <a:pPr lvl="1"/>
            <a:r>
              <a:rPr lang="en-US" sz="2200" dirty="0"/>
              <a:t>Username</a:t>
            </a:r>
          </a:p>
          <a:p>
            <a:pPr lvl="1"/>
            <a:r>
              <a:rPr lang="en-US" sz="2200" dirty="0"/>
              <a:t>Authentication </a:t>
            </a:r>
            <a:r>
              <a:rPr lang="en-US" sz="2200" dirty="0" smtClean="0"/>
              <a:t>code</a:t>
            </a:r>
            <a:endParaRPr lang="en-US" sz="2400" dirty="0" smtClean="0"/>
          </a:p>
          <a:p>
            <a:r>
              <a:rPr lang="en-US" sz="2400" dirty="0" smtClean="0"/>
              <a:t>Register</a:t>
            </a:r>
          </a:p>
          <a:p>
            <a:r>
              <a:rPr lang="en-US" sz="2400" dirty="0" smtClean="0"/>
              <a:t>Sign In </a:t>
            </a:r>
            <a:r>
              <a:rPr lang="en-US" sz="2400" dirty="0"/>
              <a:t>(Register or Login)</a:t>
            </a:r>
            <a:endParaRPr lang="en-US" sz="2400" dirty="0" smtClean="0"/>
          </a:p>
          <a:p>
            <a:pPr lvl="1"/>
            <a:r>
              <a:rPr lang="en-US" sz="2200" dirty="0" smtClean="0"/>
              <a:t>username</a:t>
            </a:r>
          </a:p>
          <a:p>
            <a:pPr lvl="1"/>
            <a:r>
              <a:rPr lang="en-US" sz="2200" dirty="0" smtClean="0"/>
              <a:t>display name</a:t>
            </a:r>
          </a:p>
          <a:p>
            <a:pPr lvl="1"/>
            <a:r>
              <a:rPr lang="en-US" sz="2200" dirty="0" smtClean="0"/>
              <a:t>authentication code</a:t>
            </a:r>
          </a:p>
          <a:p>
            <a:r>
              <a:rPr lang="en-US" sz="2400" dirty="0" smtClean="0"/>
              <a:t>Logout</a:t>
            </a:r>
          </a:p>
          <a:p>
            <a:pPr lvl="1"/>
            <a:r>
              <a:rPr lang="en-US" sz="2200" dirty="0" smtClean="0"/>
              <a:t>session key</a:t>
            </a:r>
          </a:p>
        </p:txBody>
      </p:sp>
    </p:spTree>
    <p:extLst>
      <p:ext uri="{BB962C8B-B14F-4D97-AF65-F5344CB8AC3E}">
        <p14:creationId xmlns:p14="http://schemas.microsoft.com/office/powerpoint/2010/main" val="12761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ll (full item model)</a:t>
            </a:r>
          </a:p>
          <a:p>
            <a:pPr lvl="1"/>
            <a:r>
              <a:rPr lang="en-US" dirty="0" smtClean="0"/>
              <a:t>session key</a:t>
            </a:r>
          </a:p>
          <a:p>
            <a:r>
              <a:rPr lang="en-US" dirty="0" smtClean="0"/>
              <a:t>all-compact (compact item model)</a:t>
            </a:r>
          </a:p>
          <a:p>
            <a:pPr marL="742950" lvl="2" indent="-342900"/>
            <a:r>
              <a:rPr lang="en-US" dirty="0" smtClean="0"/>
              <a:t>session key</a:t>
            </a:r>
          </a:p>
          <a:p>
            <a:pPr marL="342900" lvl="1" indent="-342900"/>
            <a:r>
              <a:rPr lang="en-US" dirty="0" smtClean="0"/>
              <a:t>for-parent</a:t>
            </a:r>
          </a:p>
          <a:p>
            <a:pPr marL="742950" lvl="2" indent="-342900"/>
            <a:r>
              <a:rPr lang="en-US" dirty="0" err="1" smtClean="0"/>
              <a:t>parentId</a:t>
            </a:r>
            <a:endParaRPr lang="en-US" dirty="0" smtClean="0"/>
          </a:p>
          <a:p>
            <a:pPr marL="742950" lvl="2" indent="-342900"/>
            <a:r>
              <a:rPr lang="en-US" dirty="0"/>
              <a:t>s</a:t>
            </a:r>
            <a:r>
              <a:rPr lang="en-US" dirty="0" smtClean="0"/>
              <a:t>ession key</a:t>
            </a:r>
          </a:p>
          <a:p>
            <a:pPr marL="342900" lvl="1" indent="-342900"/>
            <a:r>
              <a:rPr lang="en-US" dirty="0"/>
              <a:t>d</a:t>
            </a:r>
            <a:r>
              <a:rPr lang="en-US" dirty="0" smtClean="0"/>
              <a:t>etails</a:t>
            </a:r>
          </a:p>
          <a:p>
            <a:pPr marL="742950" lvl="2" indent="-342900"/>
            <a:r>
              <a:rPr lang="en-US" dirty="0" err="1" smtClean="0"/>
              <a:t>elementID</a:t>
            </a:r>
            <a:endParaRPr lang="en-US" dirty="0"/>
          </a:p>
          <a:p>
            <a:pPr marL="742950" lvl="2" indent="-342900"/>
            <a:r>
              <a:rPr lang="en-US" dirty="0"/>
              <a:t>session </a:t>
            </a:r>
            <a:r>
              <a:rPr lang="en-US" dirty="0" smtClean="0"/>
              <a:t>key</a:t>
            </a:r>
          </a:p>
          <a:p>
            <a:pPr marL="342900" lvl="1" indent="-342900"/>
            <a:r>
              <a:rPr lang="en-US" dirty="0"/>
              <a:t>a</a:t>
            </a:r>
            <a:r>
              <a:rPr lang="en-US" dirty="0" smtClean="0"/>
              <a:t>dd</a:t>
            </a:r>
          </a:p>
          <a:p>
            <a:pPr marL="342900" lvl="1" indent="-342900"/>
            <a:r>
              <a:rPr lang="en-US" dirty="0"/>
              <a:t>d</a:t>
            </a:r>
            <a:r>
              <a:rPr lang="en-US" dirty="0" smtClean="0"/>
              <a:t>elete</a:t>
            </a:r>
          </a:p>
          <a:p>
            <a:pPr marL="342900" lvl="1" indent="-342900"/>
            <a:r>
              <a:rPr lang="en-US" dirty="0" smtClean="0"/>
              <a:t>update</a:t>
            </a:r>
            <a:endParaRPr lang="en-US" dirty="0"/>
          </a:p>
          <a:p>
            <a:pPr marL="742950" lvl="2" indent="-3429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pPr lvl="1"/>
            <a:r>
              <a:rPr lang="en-US" dirty="0" err="1" smtClean="0"/>
              <a:t>noteModel</a:t>
            </a:r>
            <a:endParaRPr lang="en-US" dirty="0"/>
          </a:p>
          <a:p>
            <a:pPr lvl="1"/>
            <a:r>
              <a:rPr lang="en-US" dirty="0" err="1" smtClean="0"/>
              <a:t>sessionKey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id</a:t>
            </a:r>
          </a:p>
          <a:p>
            <a:pPr lvl="1"/>
            <a:r>
              <a:rPr lang="en-US" dirty="0" err="1" smtClean="0"/>
              <a:t>sessionKey</a:t>
            </a:r>
            <a:endParaRPr lang="en-US" dirty="0" smtClean="0"/>
          </a:p>
          <a:p>
            <a:r>
              <a:rPr lang="en-US" dirty="0" smtClean="0"/>
              <a:t>Update</a:t>
            </a:r>
          </a:p>
          <a:p>
            <a:pPr lvl="1"/>
            <a:r>
              <a:rPr lang="en-US" dirty="0" err="1"/>
              <a:t>noteModel</a:t>
            </a:r>
            <a:endParaRPr lang="en-US" dirty="0"/>
          </a:p>
          <a:p>
            <a:pPr lvl="1"/>
            <a:r>
              <a:rPr lang="en-US" dirty="0" err="1"/>
              <a:t>sessionKey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9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379</Words>
  <Application>Microsoft Office PowerPoint</Application>
  <PresentationFormat>On-screen Show (4:3)</PresentationFormat>
  <Paragraphs>163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Multipurpose Organizer</vt:lpstr>
      <vt:lpstr>The idea</vt:lpstr>
      <vt:lpstr>Project Setup</vt:lpstr>
      <vt:lpstr>Server Side</vt:lpstr>
      <vt:lpstr>Database</vt:lpstr>
      <vt:lpstr>Database</vt:lpstr>
      <vt:lpstr>User Services</vt:lpstr>
      <vt:lpstr>Items Services</vt:lpstr>
      <vt:lpstr>Notes Services</vt:lpstr>
      <vt:lpstr>Location Services</vt:lpstr>
      <vt:lpstr>Client Side</vt:lpstr>
      <vt:lpstr>The Android Application</vt:lpstr>
      <vt:lpstr>Entry point</vt:lpstr>
      <vt:lpstr>Main screen</vt:lpstr>
      <vt:lpstr>Items screen</vt:lpstr>
      <vt:lpstr>Items screen</vt:lpstr>
      <vt:lpstr>Add item screen</vt:lpstr>
      <vt:lpstr>Item details screen</vt:lpstr>
      <vt:lpstr>About screen</vt:lpstr>
      <vt:lpstr>Helper Classes</vt:lpstr>
      <vt:lpstr>Future improvements</vt:lpstr>
      <vt:lpstr>Organizer Demo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Multipurpose Organizer</dc:title>
  <dc:creator>Nikolay Kolarov</dc:creator>
  <cp:lastModifiedBy>Nikolay Kolarov</cp:lastModifiedBy>
  <cp:revision>24</cp:revision>
  <dcterms:created xsi:type="dcterms:W3CDTF">2013-11-20T18:26:52Z</dcterms:created>
  <dcterms:modified xsi:type="dcterms:W3CDTF">2013-11-21T13:48:03Z</dcterms:modified>
</cp:coreProperties>
</file>