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62" r:id="rId6"/>
    <p:sldId id="305" r:id="rId7"/>
    <p:sldId id="304" r:id="rId8"/>
    <p:sldId id="315" r:id="rId9"/>
    <p:sldId id="311" r:id="rId10"/>
    <p:sldId id="310" r:id="rId11"/>
    <p:sldId id="314" r:id="rId12"/>
    <p:sldId id="309" r:id="rId13"/>
    <p:sldId id="317" r:id="rId14"/>
    <p:sldId id="312" r:id="rId15"/>
    <p:sldId id="307" r:id="rId16"/>
    <p:sldId id="313" r:id="rId17"/>
    <p:sldId id="319" r:id="rId18"/>
    <p:sldId id="308" r:id="rId19"/>
    <p:sldId id="321" r:id="rId20"/>
    <p:sldId id="323" r:id="rId21"/>
    <p:sldId id="320" r:id="rId22"/>
    <p:sldId id="283" r:id="rId23"/>
    <p:sldId id="303" r:id="rId24"/>
  </p:sldIdLst>
  <p:sldSz cx="12192000" cy="6858000"/>
  <p:notesSz cx="12192000" cy="6858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Inter SemiBol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g4UiMj87dp3A5pbdXrM2cvBsrv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382D"/>
    <a:srgbClr val="FBFBFB"/>
    <a:srgbClr val="209462"/>
    <a:srgbClr val="2A2A2A"/>
    <a:srgbClr val="80475E"/>
    <a:srgbClr val="104F55"/>
    <a:srgbClr val="EA3546"/>
    <a:srgbClr val="457EAC"/>
    <a:srgbClr val="16BA2A"/>
    <a:srgbClr val="78E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90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75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dele Ogabi" userId="e91059f4-4f1e-4192-bbc4-5021b5f28e4b" providerId="ADAL" clId="{E2921814-C90E-46B8-BE25-DC85BD5E02CC}"/>
    <pc:docChg chg="modSld">
      <pc:chgData name="Oladele Ogabi" userId="e91059f4-4f1e-4192-bbc4-5021b5f28e4b" providerId="ADAL" clId="{E2921814-C90E-46B8-BE25-DC85BD5E02CC}" dt="2022-08-02T18:19:04.370" v="1" actId="20577"/>
      <pc:docMkLst>
        <pc:docMk/>
      </pc:docMkLst>
      <pc:sldChg chg="modSp mod">
        <pc:chgData name="Oladele Ogabi" userId="e91059f4-4f1e-4192-bbc4-5021b5f28e4b" providerId="ADAL" clId="{E2921814-C90E-46B8-BE25-DC85BD5E02CC}" dt="2022-08-02T18:19:04.370" v="1" actId="20577"/>
        <pc:sldMkLst>
          <pc:docMk/>
          <pc:sldMk cId="2416545501" sldId="308"/>
        </pc:sldMkLst>
        <pc:spChg chg="mod">
          <ac:chgData name="Oladele Ogabi" userId="e91059f4-4f1e-4192-bbc4-5021b5f28e4b" providerId="ADAL" clId="{E2921814-C90E-46B8-BE25-DC85BD5E02CC}" dt="2022-08-02T18:19:04.370" v="1" actId="20577"/>
          <ac:spMkLst>
            <pc:docMk/>
            <pc:sldMk cId="2416545501" sldId="308"/>
            <ac:spMk id="4" creationId="{62FF3FCD-F12F-4579-5E30-8A579A9E07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7394a84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097394a84e_0_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855af059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855af059a_0_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855af05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855af059a_0_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9a227e36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9a227e365_0_6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10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CAE9D69B-A110-4B7F-9112-352DC0862E7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B7B7B7"/>
                </a:solidFill>
              </a:rPr>
              <a:t>React1</a:t>
            </a:r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686343C5-762D-4DD3-9A52-4CD3D8F6702F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D0F9EF5-E261-424F-8C3D-23063DFF4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870557"/>
            <a:ext cx="8478838" cy="3287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4pPr>
            <a:lvl5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3831357-6510-4F30-8622-A4BDF08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6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B7B7B7"/>
                </a:solidFill>
              </a:rPr>
              <a:t>React1</a:t>
            </a:r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" name="Google Shape;103;g1087a3117a6_0_117">
            <a:extLst>
              <a:ext uri="{FF2B5EF4-FFF2-40B4-BE49-F238E27FC236}">
                <a16:creationId xmlns:a16="http://schemas.microsoft.com/office/drawing/2014/main" id="{F24FE441-0B22-4678-B910-B37764C77CEA}"/>
              </a:ext>
            </a:extLst>
          </p:cNvPr>
          <p:cNvSpPr/>
          <p:nvPr userDrawn="1"/>
        </p:nvSpPr>
        <p:spPr>
          <a:xfrm>
            <a:off x="10371078" y="5941537"/>
            <a:ext cx="1443300" cy="65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4pPr>
            <a:lvl5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0946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JavaScript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6120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0946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React1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6120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React1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05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A2A2A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React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BFBFB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9459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A2A2A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React1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BFBFB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9459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0946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7057" y="1808912"/>
            <a:ext cx="8698372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19" y="708917"/>
            <a:ext cx="10787869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BFBFB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31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Ref idx="1001">
        <a:schemeClr val="bg1"/>
      </p:bgRef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B6E9EE-1EF4-49C3-8A60-76FBB6A2DEC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9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369" y="1808911"/>
            <a:ext cx="4982966" cy="434017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70" y="708917"/>
            <a:ext cx="4982965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BFBFB"/>
                </a:solidFill>
                <a:latin typeface="+mn-lt"/>
              </a:defRPr>
            </a:lvl1pPr>
          </a:lstStyle>
          <a:p>
            <a:r>
              <a:rPr lang="en-US"/>
              <a:t>Click to edit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D895517-B87F-4701-BEE6-FC1325D2C8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04232" y="1808911"/>
            <a:ext cx="5075433" cy="434017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0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086657" y="1624049"/>
            <a:ext cx="402503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>
                <a:solidFill>
                  <a:srgbClr val="5B2C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userDrawn="1">
  <p:cSld name="Title Only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4;g1097394a84e_0_17">
            <a:extLst>
              <a:ext uri="{FF2B5EF4-FFF2-40B4-BE49-F238E27FC236}">
                <a16:creationId xmlns:a16="http://schemas.microsoft.com/office/drawing/2014/main" id="{3B59D440-7BC1-4DAF-91CD-6774B016B49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" y="1"/>
            <a:ext cx="121919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5;g1097394a84e_0_17">
            <a:extLst>
              <a:ext uri="{FF2B5EF4-FFF2-40B4-BE49-F238E27FC236}">
                <a16:creationId xmlns:a16="http://schemas.microsoft.com/office/drawing/2014/main" id="{42C4D5A7-F4BD-4CDA-90AB-63C1E8732F6E}"/>
              </a:ext>
            </a:extLst>
          </p:cNvPr>
          <p:cNvSpPr txBox="1">
            <a:spLocks noGrp="1"/>
          </p:cNvSpPr>
          <p:nvPr>
            <p:ph type="title" idx="4294967295" hasCustomPrompt="1"/>
          </p:nvPr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>
              <a:defRPr/>
            </a:lvl1pPr>
          </a:lstStyle>
          <a:p>
            <a:r>
              <a:rPr lang="en-US" sz="2000">
                <a:solidFill>
                  <a:schemeClr val="lt1"/>
                </a:solidFill>
              </a:rPr>
              <a:t>JavaScript 2</a:t>
            </a:r>
          </a:p>
        </p:txBody>
      </p:sp>
      <p:cxnSp>
        <p:nvCxnSpPr>
          <p:cNvPr id="17" name="Google Shape;46;g1097394a84e_0_17">
            <a:extLst>
              <a:ext uri="{FF2B5EF4-FFF2-40B4-BE49-F238E27FC236}">
                <a16:creationId xmlns:a16="http://schemas.microsoft.com/office/drawing/2014/main" id="{DFBF017D-803E-4747-B8BE-14F9EE26241C}"/>
              </a:ext>
            </a:extLst>
          </p:cNvPr>
          <p:cNvCxnSpPr/>
          <p:nvPr userDrawn="1"/>
        </p:nvCxnSpPr>
        <p:spPr>
          <a:xfrm rot="10800000" flipH="1">
            <a:off x="1071950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CAE9D69B-A110-4B7F-9112-352DC0862E7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B7B7B7"/>
                </a:solidFill>
              </a:rPr>
              <a:t>React 1</a:t>
            </a:r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686343C5-762D-4DD3-9A52-4CD3D8F6702F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D0F9EF5-E261-424F-8C3D-23063DFF4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2pPr>
            <a:lvl3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3pPr>
            <a:lvl4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4pPr>
            <a:lvl5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3831357-6510-4F30-8622-A4BDF08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B7B7B7"/>
                </a:solidFill>
              </a:rPr>
              <a:t>React 1</a:t>
            </a:r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" name="Google Shape;103;g1087a3117a6_0_117">
            <a:extLst>
              <a:ext uri="{FF2B5EF4-FFF2-40B4-BE49-F238E27FC236}">
                <a16:creationId xmlns:a16="http://schemas.microsoft.com/office/drawing/2014/main" id="{F24FE441-0B22-4678-B910-B37764C77CEA}"/>
              </a:ext>
            </a:extLst>
          </p:cNvPr>
          <p:cNvSpPr/>
          <p:nvPr userDrawn="1"/>
        </p:nvSpPr>
        <p:spPr>
          <a:xfrm>
            <a:off x="10371078" y="5941537"/>
            <a:ext cx="1443300" cy="65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2pPr>
            <a:lvl3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3pPr>
            <a:lvl4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4pPr>
            <a:lvl5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React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6120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React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05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7057" y="1808912"/>
            <a:ext cx="8698372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19" y="708917"/>
            <a:ext cx="10787869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Ref idx="1001">
        <a:schemeClr val="bg1"/>
      </p:bgRef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B6E9EE-1EF4-49C3-8A60-76FBB6A2DEC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25E26-65A7-4B29-8014-286B5309E43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369" y="1808911"/>
            <a:ext cx="4982966" cy="434017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70" y="708917"/>
            <a:ext cx="4982965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D895517-B87F-4701-BEE6-FC1325D2C8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04232" y="1808911"/>
            <a:ext cx="5075433" cy="434017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0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userDrawn="1">
  <p:cSld name="Title Only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4;g1097394a84e_0_17">
            <a:extLst>
              <a:ext uri="{FF2B5EF4-FFF2-40B4-BE49-F238E27FC236}">
                <a16:creationId xmlns:a16="http://schemas.microsoft.com/office/drawing/2014/main" id="{3B59D440-7BC1-4DAF-91CD-6774B016B49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" y="1"/>
            <a:ext cx="121919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5;g1097394a84e_0_17">
            <a:extLst>
              <a:ext uri="{FF2B5EF4-FFF2-40B4-BE49-F238E27FC236}">
                <a16:creationId xmlns:a16="http://schemas.microsoft.com/office/drawing/2014/main" id="{42C4D5A7-F4BD-4CDA-90AB-63C1E8732F6E}"/>
              </a:ext>
            </a:extLst>
          </p:cNvPr>
          <p:cNvSpPr txBox="1">
            <a:spLocks noGrp="1"/>
          </p:cNvSpPr>
          <p:nvPr>
            <p:ph type="title" idx="4294967295" hasCustomPrompt="1"/>
          </p:nvPr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>
              <a:defRPr/>
            </a:lvl1pPr>
          </a:lstStyle>
          <a:p>
            <a:r>
              <a:rPr lang="en-US" sz="2000" dirty="0">
                <a:solidFill>
                  <a:schemeClr val="lt1"/>
                </a:solidFill>
              </a:rPr>
              <a:t>React1</a:t>
            </a:r>
          </a:p>
        </p:txBody>
      </p:sp>
      <p:cxnSp>
        <p:nvCxnSpPr>
          <p:cNvPr id="17" name="Google Shape;46;g1097394a84e_0_17">
            <a:extLst>
              <a:ext uri="{FF2B5EF4-FFF2-40B4-BE49-F238E27FC236}">
                <a16:creationId xmlns:a16="http://schemas.microsoft.com/office/drawing/2014/main" id="{DFBF017D-803E-4747-B8BE-14F9EE26241C}"/>
              </a:ext>
            </a:extLst>
          </p:cNvPr>
          <p:cNvCxnSpPr/>
          <p:nvPr userDrawn="1"/>
        </p:nvCxnSpPr>
        <p:spPr>
          <a:xfrm rot="10800000" flipH="1">
            <a:off x="1071950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49" r:id="rId9"/>
    <p:sldLayoutId id="2147483651" r:id="rId10"/>
    <p:sldLayoutId id="2147483652" r:id="rId11"/>
    <p:sldLayoutId id="2147483666" r:id="rId12"/>
    <p:sldLayoutId id="2147483654" r:id="rId13"/>
    <p:sldLayoutId id="2147483657" r:id="rId14"/>
    <p:sldLayoutId id="2147483667" r:id="rId15"/>
    <p:sldLayoutId id="2147483658" r:id="rId16"/>
    <p:sldLayoutId id="2147483655" r:id="rId17"/>
    <p:sldLayoutId id="2147483656" r:id="rId18"/>
    <p:sldLayoutId id="214748365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eact/exercise.asp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emantic-ui.com/views/card.html" TargetMode="Externa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1097394a84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1"/>
            <a:ext cx="121919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1097394a84e_0_17"/>
          <p:cNvSpPr txBox="1">
            <a:spLocks noGrp="1"/>
          </p:cNvSpPr>
          <p:nvPr>
            <p:ph type="title" idx="4294967295"/>
          </p:nvPr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React 1</a:t>
            </a:r>
          </a:p>
        </p:txBody>
      </p:sp>
      <p:cxnSp>
        <p:nvCxnSpPr>
          <p:cNvPr id="46" name="Google Shape;46;g1097394a84e_0_17"/>
          <p:cNvCxnSpPr/>
          <p:nvPr/>
        </p:nvCxnSpPr>
        <p:spPr>
          <a:xfrm rot="10800000" flipH="1">
            <a:off x="1071950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EA4C20C-245A-4722-84EC-A2D645354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2240" y="1798638"/>
            <a:ext cx="8478838" cy="3287712"/>
          </a:xfrm>
        </p:spPr>
        <p:txBody>
          <a:bodyPr/>
          <a:lstStyle/>
          <a:p>
            <a:r>
              <a:rPr lang="en-US" dirty="0"/>
              <a:t>What are Class Based Components</a:t>
            </a:r>
          </a:p>
          <a:p>
            <a:r>
              <a:rPr lang="en-US" dirty="0"/>
              <a:t>Scaffolding the App</a:t>
            </a:r>
          </a:p>
          <a:p>
            <a:r>
              <a:rPr lang="en-US" dirty="0"/>
              <a:t>Create Cards using Class Component</a:t>
            </a:r>
          </a:p>
          <a:p>
            <a:r>
              <a:rPr lang="en-US" dirty="0"/>
              <a:t>Understand how to pass Props in Class Based Component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7D9EA2C-983C-42CF-BE8E-1837AD46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</p:spPr>
        <p:txBody>
          <a:bodyPr/>
          <a:lstStyle/>
          <a:p>
            <a:r>
              <a:rPr lang="en-US" dirty="0"/>
              <a:t>React5 - Class Based Components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9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892300-2BF5-6264-BDD5-7BB1CE21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07" y="198276"/>
            <a:ext cx="10515600" cy="914400"/>
          </a:xfrm>
        </p:spPr>
        <p:txBody>
          <a:bodyPr/>
          <a:lstStyle/>
          <a:p>
            <a:r>
              <a:rPr lang="en-US" dirty="0"/>
              <a:t>Old React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B10B2-AD3C-41AB-A6CA-A8C4536D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50" y="402692"/>
            <a:ext cx="2401699" cy="20837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58F513-D8AE-438B-8EA4-AD9917156F81}"/>
              </a:ext>
            </a:extLst>
          </p:cNvPr>
          <p:cNvSpPr/>
          <p:nvPr/>
        </p:nvSpPr>
        <p:spPr>
          <a:xfrm>
            <a:off x="1903445" y="1847461"/>
            <a:ext cx="198742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2735C-39B2-419B-9360-7199B88985BA}"/>
              </a:ext>
            </a:extLst>
          </p:cNvPr>
          <p:cNvSpPr/>
          <p:nvPr/>
        </p:nvSpPr>
        <p:spPr>
          <a:xfrm>
            <a:off x="1903446" y="3629608"/>
            <a:ext cx="1987420" cy="1110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Components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D9E235-BFBF-44F5-A811-C227AE555DA1}"/>
              </a:ext>
            </a:extLst>
          </p:cNvPr>
          <p:cNvSpPr/>
          <p:nvPr/>
        </p:nvSpPr>
        <p:spPr>
          <a:xfrm>
            <a:off x="5480180" y="1847461"/>
            <a:ext cx="198742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Could only use JSX to show content. No State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1B7D7A-DB16-47DB-8FA2-83F06DA9983E}"/>
              </a:ext>
            </a:extLst>
          </p:cNvPr>
          <p:cNvSpPr/>
          <p:nvPr/>
        </p:nvSpPr>
        <p:spPr>
          <a:xfrm>
            <a:off x="5480180" y="3298371"/>
            <a:ext cx="3290596" cy="1772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JSX to show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lifecycle method to run code at specific point of time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use state to update content on the screen.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D88624-9D77-4D28-94B7-7671FBCF9462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890865" y="2304661"/>
            <a:ext cx="1589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C41D94-80D7-4270-9F9B-D3539E0FE46C}"/>
              </a:ext>
            </a:extLst>
          </p:cNvPr>
          <p:cNvCxnSpPr>
            <a:cxnSpLocks/>
          </p:cNvCxnSpPr>
          <p:nvPr/>
        </p:nvCxnSpPr>
        <p:spPr>
          <a:xfrm>
            <a:off x="3890865" y="4184779"/>
            <a:ext cx="1589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1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1FDC68-1857-8A0C-C581-BB98D7A85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state contains data specific to a particular component </a:t>
            </a:r>
          </a:p>
          <a:p>
            <a:r>
              <a:rPr lang="en-US" dirty="0"/>
              <a:t>The state is user-defined, and it should be a plain JavaScript object.</a:t>
            </a:r>
          </a:p>
          <a:p>
            <a:r>
              <a:rPr lang="en-US" dirty="0"/>
              <a:t>State is mutable.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A59D9-5E29-283C-418C-4373705A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React6-State in React</a:t>
            </a:r>
          </a:p>
        </p:txBody>
      </p:sp>
    </p:spTree>
    <p:extLst>
      <p:ext uri="{BB962C8B-B14F-4D97-AF65-F5344CB8AC3E}">
        <p14:creationId xmlns:p14="http://schemas.microsoft.com/office/powerpoint/2010/main" val="218538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892300-2BF5-6264-BDD5-7BB1CE21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React6- Component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3C2AF-33F4-4503-A572-B3EC0321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07" y="1656196"/>
            <a:ext cx="9358604" cy="354560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54EF9A6-0D81-4962-A0E7-DDEAEF1A8546}"/>
              </a:ext>
            </a:extLst>
          </p:cNvPr>
          <p:cNvSpPr txBox="1">
            <a:spLocks/>
          </p:cNvSpPr>
          <p:nvPr/>
        </p:nvSpPr>
        <p:spPr>
          <a:xfrm>
            <a:off x="2004207" y="5702157"/>
            <a:ext cx="10515600" cy="914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000" b="0" i="0" u="none" strike="noStrike" cap="none">
                <a:solidFill>
                  <a:srgbClr val="FBFBFB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Source: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74172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8C487B2-FD79-4D64-BC0E-4747628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</p:spPr>
        <p:txBody>
          <a:bodyPr/>
          <a:lstStyle/>
          <a:p>
            <a:r>
              <a:rPr lang="en-US" dirty="0"/>
              <a:t>React7-Lifecycle Methods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A8667241-93C8-41A5-91D8-45240C05B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6581" y="1908994"/>
            <a:ext cx="8478838" cy="3287712"/>
          </a:xfrm>
        </p:spPr>
        <p:txBody>
          <a:bodyPr/>
          <a:lstStyle/>
          <a:p>
            <a:r>
              <a:rPr lang="en-US" dirty="0"/>
              <a:t>constructor()</a:t>
            </a:r>
          </a:p>
          <a:p>
            <a:r>
              <a:rPr lang="en-US" dirty="0"/>
              <a:t>render()</a:t>
            </a:r>
          </a:p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6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7B4A4-4642-0E68-613E-FA7282B7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78" y="2425750"/>
            <a:ext cx="4982965" cy="914400"/>
          </a:xfrm>
        </p:spPr>
        <p:txBody>
          <a:bodyPr/>
          <a:lstStyle/>
          <a:p>
            <a:r>
              <a:rPr lang="en-US" dirty="0"/>
              <a:t>Exercise-1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3FCD-F12F-4579-5E30-8A579A9E0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8289" y="1090246"/>
            <a:ext cx="5075433" cy="4340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 react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Define customer information in</a:t>
            </a:r>
          </a:p>
          <a:p>
            <a:pPr marL="0" lvl="2" indent="0">
              <a:buNone/>
            </a:pPr>
            <a:r>
              <a:rPr lang="en-US" sz="1800" dirty="0"/>
              <a:t>App.js as </a:t>
            </a:r>
          </a:p>
          <a:p>
            <a:pPr marL="0" lvl="2" indent="0">
              <a:buNone/>
            </a:pPr>
            <a:r>
              <a:rPr lang="en-US" sz="1800" dirty="0"/>
              <a:t> 	const customer = {</a:t>
            </a:r>
          </a:p>
          <a:p>
            <a:pPr marL="0" lvl="2" indent="0">
              <a:buNone/>
            </a:pPr>
            <a:r>
              <a:rPr lang="en-US" sz="1800" dirty="0"/>
              <a:t>   	 </a:t>
            </a:r>
            <a:r>
              <a:rPr lang="en-US" sz="1800" dirty="0" err="1"/>
              <a:t>first_name</a:t>
            </a:r>
            <a:r>
              <a:rPr lang="en-US" sz="1800" dirty="0"/>
              <a:t>: 'Bob',</a:t>
            </a:r>
          </a:p>
          <a:p>
            <a:pPr marL="0" lvl="2" indent="0">
              <a:buNone/>
            </a:pPr>
            <a:r>
              <a:rPr lang="en-US" sz="1800" dirty="0"/>
              <a:t>    	</a:t>
            </a:r>
            <a:r>
              <a:rPr lang="en-US" sz="1800" dirty="0" err="1"/>
              <a:t>last_name</a:t>
            </a:r>
            <a:r>
              <a:rPr lang="en-US" sz="1800" dirty="0"/>
              <a:t>: 'Dylan’</a:t>
            </a:r>
          </a:p>
          <a:p>
            <a:pPr marL="0" lvl="2" indent="0">
              <a:buNone/>
            </a:pPr>
            <a:r>
              <a:rPr lang="en-US" sz="1800" dirty="0"/>
              <a:t>	};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 component </a:t>
            </a:r>
            <a:r>
              <a:rPr lang="en-US" sz="1800" dirty="0" err="1"/>
              <a:t>CustomerInformation.jsx</a:t>
            </a:r>
            <a:r>
              <a:rPr lang="en-US" sz="1800" dirty="0"/>
              <a:t> that receives customer as props and display the information in </a:t>
            </a:r>
            <a:r>
              <a:rPr lang="en-US" sz="1800" dirty="0" err="1"/>
              <a:t>CustomerInformation.jsx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4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7B4A4-4642-0E68-613E-FA7282B7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78" y="2425750"/>
            <a:ext cx="4982965" cy="914400"/>
          </a:xfrm>
        </p:spPr>
        <p:txBody>
          <a:bodyPr/>
          <a:lstStyle/>
          <a:p>
            <a:r>
              <a:rPr lang="en-US" dirty="0"/>
              <a:t>Exercise-2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3FCD-F12F-4579-5E30-8A579A9E0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0297" y="1715397"/>
            <a:ext cx="5075433" cy="4340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 react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Define array in App.js as </a:t>
            </a:r>
          </a:p>
          <a:p>
            <a:pPr marL="0" lvl="2" indent="0">
              <a:buNone/>
            </a:pPr>
            <a:r>
              <a:rPr lang="en-US" sz="1800" dirty="0"/>
              <a:t> </a:t>
            </a:r>
            <a:r>
              <a:rPr lang="it-IT" sz="1800" dirty="0"/>
              <a:t>const animals = [Horse,Turtle,Elephant,Monkey];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Display the array data in App.js after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Looping over the array. Use map or ForEach. Solve the key issue.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6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7B4A4-4642-0E68-613E-FA7282B7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78" y="2425750"/>
            <a:ext cx="4982965" cy="914400"/>
          </a:xfrm>
        </p:spPr>
        <p:txBody>
          <a:bodyPr/>
          <a:lstStyle/>
          <a:p>
            <a:r>
              <a:rPr lang="en-US" dirty="0"/>
              <a:t>Exercise-3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3FCD-F12F-4579-5E30-8A579A9E0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0297" y="1715397"/>
            <a:ext cx="5075433" cy="4340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Complete exercises from </a:t>
            </a:r>
            <a:r>
              <a:rPr lang="en-US" sz="1800" dirty="0">
                <a:hlinkClick r:id="rId2"/>
              </a:rPr>
              <a:t>https://www.w3schools.com/react/exercise.asp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React JSX</a:t>
            </a:r>
          </a:p>
          <a:p>
            <a:pPr marL="0" indent="0">
              <a:buNone/>
            </a:pPr>
            <a:r>
              <a:rPr lang="en-US" sz="1800" dirty="0"/>
              <a:t>	React Components</a:t>
            </a:r>
          </a:p>
          <a:p>
            <a:pPr marL="0" indent="0">
              <a:buNone/>
            </a:pPr>
            <a:r>
              <a:rPr lang="en-US" sz="1800" dirty="0"/>
              <a:t>	React Props</a:t>
            </a:r>
          </a:p>
          <a:p>
            <a:pPr marL="0" indent="0">
              <a:buNone/>
            </a:pPr>
            <a:r>
              <a:rPr lang="en-US" sz="1800" dirty="0"/>
              <a:t>	React Events</a:t>
            </a:r>
          </a:p>
          <a:p>
            <a:pPr marL="0" indent="0">
              <a:buNone/>
            </a:pPr>
            <a:r>
              <a:rPr lang="en-US" sz="1800" dirty="0"/>
              <a:t>	React Conditionals</a:t>
            </a:r>
          </a:p>
          <a:p>
            <a:pPr marL="0" indent="0">
              <a:buNone/>
            </a:pPr>
            <a:r>
              <a:rPr lang="en-US" sz="1800" dirty="0"/>
              <a:t>	React Lists</a:t>
            </a:r>
          </a:p>
        </p:txBody>
      </p:sp>
    </p:spTree>
    <p:extLst>
      <p:ext uri="{BB962C8B-B14F-4D97-AF65-F5344CB8AC3E}">
        <p14:creationId xmlns:p14="http://schemas.microsoft.com/office/powerpoint/2010/main" val="147820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7B4A4-4642-0E68-613E-FA7282B7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78" y="2425750"/>
            <a:ext cx="4982965" cy="914400"/>
          </a:xfrm>
        </p:spPr>
        <p:txBody>
          <a:bodyPr/>
          <a:lstStyle/>
          <a:p>
            <a:r>
              <a:rPr lang="en-US" dirty="0"/>
              <a:t>Homework-1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3FCD-F12F-4579-5E30-8A579A9E0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0821" y="153914"/>
            <a:ext cx="5075433" cy="4340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react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Bio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semantic UI and faker</a:t>
            </a:r>
          </a:p>
          <a:p>
            <a:pPr marL="0" indent="0">
              <a:buNone/>
            </a:pPr>
            <a:r>
              <a:rPr lang="en-US" dirty="0"/>
              <a:t>Expected Output: </a:t>
            </a:r>
            <a:r>
              <a:rPr lang="en-US" dirty="0">
                <a:hlinkClick r:id="rId2"/>
              </a:rPr>
              <a:t>https://semantic-ui.com/views/card.html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Class Based Components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FAF05-94AA-A325-B994-1DC4507CF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135" y="2904423"/>
            <a:ext cx="2082456" cy="31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10855af059a_0_1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0855af059a_0_9"/>
          <p:cNvPicPr preferRelativeResize="0"/>
          <p:nvPr/>
        </p:nvPicPr>
        <p:blipFill rotWithShape="1">
          <a:blip r:embed="rId3">
            <a:alphaModFix/>
          </a:blip>
          <a:srcRect t="7907" b="7696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017E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9a227e365_0_68"/>
          <p:cNvSpPr txBox="1">
            <a:spLocks noGrp="1"/>
          </p:cNvSpPr>
          <p:nvPr>
            <p:ph type="title" idx="4294967295"/>
          </p:nvPr>
        </p:nvSpPr>
        <p:spPr>
          <a:xfrm rot="5400000">
            <a:off x="-1476182" y="2148754"/>
            <a:ext cx="4024313" cy="30797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000">
                <a:solidFill>
                  <a:schemeClr val="lt1"/>
                </a:solidFill>
              </a:rPr>
              <a:t>JavaScript 1</a:t>
            </a:r>
          </a:p>
        </p:txBody>
      </p:sp>
      <p:sp>
        <p:nvSpPr>
          <p:cNvPr id="313" name="Google Shape;313;g109a227e365_0_68"/>
          <p:cNvSpPr txBox="1">
            <a:spLocks noGrp="1"/>
          </p:cNvSpPr>
          <p:nvPr>
            <p:ph type="title" idx="4294967295"/>
          </p:nvPr>
        </p:nvSpPr>
        <p:spPr>
          <a:xfrm>
            <a:off x="2826327" y="1716232"/>
            <a:ext cx="7496175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Questions?</a:t>
            </a:r>
            <a:endParaRPr sz="7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000" b="1">
              <a:solidFill>
                <a:schemeClr val="lt1"/>
              </a:solidFill>
            </a:endParaRPr>
          </a:p>
        </p:txBody>
      </p:sp>
      <p:pic>
        <p:nvPicPr>
          <p:cNvPr id="314" name="Google Shape;314;g109a227e365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1393" y="5306629"/>
            <a:ext cx="2226074" cy="166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g109a227e365_0_68"/>
          <p:cNvCxnSpPr/>
          <p:nvPr/>
        </p:nvCxnSpPr>
        <p:spPr>
          <a:xfrm rot="10800000" flipH="1">
            <a:off x="1071950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9128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1B09C7-64BA-48AC-9259-46E3129E232D}"/>
              </a:ext>
            </a:extLst>
          </p:cNvPr>
          <p:cNvSpPr/>
          <p:nvPr/>
        </p:nvSpPr>
        <p:spPr>
          <a:xfrm>
            <a:off x="1894114" y="2225351"/>
            <a:ext cx="3349690" cy="1203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Best Way To Learn React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A4E44-4FD4-467D-A036-9F867F74EED4}"/>
              </a:ext>
            </a:extLst>
          </p:cNvPr>
          <p:cNvSpPr/>
          <p:nvPr/>
        </p:nvSpPr>
        <p:spPr>
          <a:xfrm>
            <a:off x="7427167" y="2225350"/>
            <a:ext cx="3371461" cy="1203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Start Coding !!!</a:t>
            </a:r>
            <a:endParaRPr lang="en-US" sz="2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081443-EC2C-4858-B7A3-AC5D03CCD0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243804" y="2827175"/>
            <a:ext cx="21833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8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CD08D7-B808-359D-B516-67C2B21E4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NodeJS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What is ReactJS</a:t>
            </a:r>
          </a:p>
          <a:p>
            <a:r>
              <a:rPr lang="en-US" dirty="0"/>
              <a:t>Thinking in React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892300-2BF5-6264-BDD5-7BB1CE21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React1-Introduction to React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B10B2-AD3C-41AB-A6CA-A8C4536D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799" y="356039"/>
            <a:ext cx="2401699" cy="20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2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2D67EAC-301E-4CC9-9861-80E734A16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2240" y="1798638"/>
            <a:ext cx="8478838" cy="3287712"/>
          </a:xfrm>
        </p:spPr>
        <p:txBody>
          <a:bodyPr/>
          <a:lstStyle/>
          <a:p>
            <a:r>
              <a:rPr lang="en-US" dirty="0"/>
              <a:t>Generate a React Project</a:t>
            </a:r>
          </a:p>
          <a:p>
            <a:r>
              <a:rPr lang="en-US" dirty="0"/>
              <a:t>Need of create-react-app</a:t>
            </a:r>
          </a:p>
          <a:p>
            <a:r>
              <a:rPr lang="en-US" dirty="0"/>
              <a:t>Exploring create-react-app Project</a:t>
            </a:r>
          </a:p>
          <a:p>
            <a:r>
              <a:rPr lang="en-US" dirty="0"/>
              <a:t>Starting and Stopping a React App</a:t>
            </a:r>
          </a:p>
          <a:p>
            <a:r>
              <a:rPr lang="en-US" dirty="0"/>
              <a:t>JS Module System</a:t>
            </a:r>
          </a:p>
          <a:p>
            <a:r>
              <a:rPr lang="en-US" dirty="0"/>
              <a:t>Displaying Data with Functional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668AC70-6A26-46D3-8C6D-504FEEE7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</p:spPr>
        <p:txBody>
          <a:bodyPr/>
          <a:lstStyle/>
          <a:p>
            <a:r>
              <a:rPr lang="en-US" dirty="0"/>
              <a:t>React2- Dive Into React</a:t>
            </a:r>
          </a:p>
        </p:txBody>
      </p:sp>
    </p:spTree>
    <p:extLst>
      <p:ext uri="{BB962C8B-B14F-4D97-AF65-F5344CB8AC3E}">
        <p14:creationId xmlns:p14="http://schemas.microsoft.com/office/powerpoint/2010/main" val="193352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892300-2BF5-6264-BDD5-7BB1CE21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B10B2-AD3C-41AB-A6CA-A8C4536D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50" y="402692"/>
            <a:ext cx="2401699" cy="20837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87EA02-EB75-49A7-9CD7-E810AEDE6F38}"/>
              </a:ext>
            </a:extLst>
          </p:cNvPr>
          <p:cNvSpPr/>
          <p:nvPr/>
        </p:nvSpPr>
        <p:spPr>
          <a:xfrm>
            <a:off x="2034696" y="1744824"/>
            <a:ext cx="2593910" cy="4646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54E2B-DBD0-42F0-BF49-442EFDBB55E7}"/>
              </a:ext>
            </a:extLst>
          </p:cNvPr>
          <p:cNvSpPr/>
          <p:nvPr/>
        </p:nvSpPr>
        <p:spPr>
          <a:xfrm>
            <a:off x="2789853" y="2062065"/>
            <a:ext cx="1567543" cy="42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E40AD-5F5A-42D7-804C-BBFC9893B098}"/>
              </a:ext>
            </a:extLst>
          </p:cNvPr>
          <p:cNvSpPr/>
          <p:nvPr/>
        </p:nvSpPr>
        <p:spPr>
          <a:xfrm>
            <a:off x="2789853" y="2709987"/>
            <a:ext cx="1567543" cy="42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1CDB0-3728-4390-8E83-F19C7B5DB611}"/>
              </a:ext>
            </a:extLst>
          </p:cNvPr>
          <p:cNvSpPr/>
          <p:nvPr/>
        </p:nvSpPr>
        <p:spPr>
          <a:xfrm>
            <a:off x="2789848" y="3368431"/>
            <a:ext cx="1567543" cy="42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node_modules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2AEDE-88EE-4847-86D2-A9A1383E1941}"/>
              </a:ext>
            </a:extLst>
          </p:cNvPr>
          <p:cNvSpPr/>
          <p:nvPr/>
        </p:nvSpPr>
        <p:spPr>
          <a:xfrm>
            <a:off x="2789851" y="4026875"/>
            <a:ext cx="1567543" cy="42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package.json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2A83A-E0BE-463F-9A77-B77CAE7B9CEF}"/>
              </a:ext>
            </a:extLst>
          </p:cNvPr>
          <p:cNvSpPr/>
          <p:nvPr/>
        </p:nvSpPr>
        <p:spPr>
          <a:xfrm>
            <a:off x="2789849" y="4718056"/>
            <a:ext cx="1567543" cy="42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package-</a:t>
            </a:r>
            <a:r>
              <a:rPr lang="en-US" dirty="0" err="1">
                <a:solidFill>
                  <a:schemeClr val="tx1"/>
                </a:solidFill>
              </a:rPr>
              <a:t>lock.json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C1926A-ACCC-4E08-B1BD-35C754CDC514}"/>
              </a:ext>
            </a:extLst>
          </p:cNvPr>
          <p:cNvSpPr/>
          <p:nvPr/>
        </p:nvSpPr>
        <p:spPr>
          <a:xfrm>
            <a:off x="2789849" y="5359326"/>
            <a:ext cx="1567543" cy="42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08BEB5-8E19-452C-BFE6-A79B14B21042}"/>
              </a:ext>
            </a:extLst>
          </p:cNvPr>
          <p:cNvSpPr/>
          <p:nvPr/>
        </p:nvSpPr>
        <p:spPr>
          <a:xfrm>
            <a:off x="6217608" y="1503678"/>
            <a:ext cx="1713102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Folder where we put all the source code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E2A8C4-7547-447D-A541-E6ED3838B5C4}"/>
              </a:ext>
            </a:extLst>
          </p:cNvPr>
          <p:cNvSpPr/>
          <p:nvPr/>
        </p:nvSpPr>
        <p:spPr>
          <a:xfrm>
            <a:off x="6217608" y="2447730"/>
            <a:ext cx="1713102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Stores static files like images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D6C907-899E-43D1-B598-301DCEA90129}"/>
              </a:ext>
            </a:extLst>
          </p:cNvPr>
          <p:cNvSpPr/>
          <p:nvPr/>
        </p:nvSpPr>
        <p:spPr>
          <a:xfrm>
            <a:off x="6217608" y="3318668"/>
            <a:ext cx="1713102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Folder contains all the project dependencies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0D7DDD-B743-4872-9091-2D14EC6C9D4B}"/>
              </a:ext>
            </a:extLst>
          </p:cNvPr>
          <p:cNvSpPr/>
          <p:nvPr/>
        </p:nvSpPr>
        <p:spPr>
          <a:xfrm>
            <a:off x="6217608" y="4250493"/>
            <a:ext cx="1713102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Records exact version of packages we install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44E62D-CD67-4EA9-B77F-C289F0A82BF3}"/>
              </a:ext>
            </a:extLst>
          </p:cNvPr>
          <p:cNvSpPr/>
          <p:nvPr/>
        </p:nvSpPr>
        <p:spPr>
          <a:xfrm>
            <a:off x="6217608" y="5395559"/>
            <a:ext cx="1713102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 on how to use the project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58B037-BB64-479B-96B0-FA5E10FF2192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4357396" y="1830250"/>
            <a:ext cx="1860212" cy="443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D907A-B9BB-435D-812C-D8AD444FE98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357391" y="2774302"/>
            <a:ext cx="1860217" cy="200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858C00-7E70-4C95-ADC6-436AFE3B1266}"/>
              </a:ext>
            </a:extLst>
          </p:cNvPr>
          <p:cNvCxnSpPr/>
          <p:nvPr/>
        </p:nvCxnSpPr>
        <p:spPr>
          <a:xfrm flipV="1">
            <a:off x="4357391" y="3802841"/>
            <a:ext cx="1860212" cy="443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0E131E-C5B9-4CB1-810C-E9178EC373A1}"/>
              </a:ext>
            </a:extLst>
          </p:cNvPr>
          <p:cNvCxnSpPr/>
          <p:nvPr/>
        </p:nvCxnSpPr>
        <p:spPr>
          <a:xfrm flipV="1">
            <a:off x="4357396" y="4524621"/>
            <a:ext cx="1860212" cy="443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3886D-BA93-4716-973E-8774D9E6ED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57392" y="5571498"/>
            <a:ext cx="1860216" cy="136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2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CD08D7-B808-359D-B516-67C2B21E4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JSX</a:t>
            </a:r>
          </a:p>
          <a:p>
            <a:r>
              <a:rPr lang="en-US" dirty="0"/>
              <a:t>Embedding Expressions in JSX </a:t>
            </a:r>
          </a:p>
          <a:p>
            <a:r>
              <a:rPr lang="en-US" dirty="0"/>
              <a:t>Specifying Attributes with JSX </a:t>
            </a:r>
          </a:p>
          <a:p>
            <a:r>
              <a:rPr lang="en-US" dirty="0"/>
              <a:t>Specifying Children with JSX 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892300-2BF5-6264-BDD5-7BB1CE21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React3 - JSX</a:t>
            </a:r>
          </a:p>
        </p:txBody>
      </p:sp>
    </p:spTree>
    <p:extLst>
      <p:ext uri="{BB962C8B-B14F-4D97-AF65-F5344CB8AC3E}">
        <p14:creationId xmlns:p14="http://schemas.microsoft.com/office/powerpoint/2010/main" val="37001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8ECCB27-631A-4263-AAB8-41213B4AD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2240" y="1882613"/>
            <a:ext cx="8478838" cy="32877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	Component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React's</a:t>
            </a:r>
            <a:r>
              <a:rPr lang="en-US" dirty="0"/>
              <a:t> Prop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Passing and Receiving Props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Passing Multiple Props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EF9FFA1-B02A-4FBC-8EAA-B207075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</p:spPr>
        <p:txBody>
          <a:bodyPr/>
          <a:lstStyle/>
          <a:p>
            <a:r>
              <a:rPr lang="en-US" dirty="0"/>
              <a:t>React4 -Props </a:t>
            </a:r>
          </a:p>
        </p:txBody>
      </p:sp>
    </p:spTree>
    <p:extLst>
      <p:ext uri="{BB962C8B-B14F-4D97-AF65-F5344CB8AC3E}">
        <p14:creationId xmlns:p14="http://schemas.microsoft.com/office/powerpoint/2010/main" val="96467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94166A-DC1F-48BC-A283-C7050F4213B1}"/>
              </a:ext>
            </a:extLst>
          </p:cNvPr>
          <p:cNvSpPr/>
          <p:nvPr/>
        </p:nvSpPr>
        <p:spPr>
          <a:xfrm>
            <a:off x="3480318" y="503853"/>
            <a:ext cx="2615682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2BB08-9094-4BEE-A6A3-9A9BF4FD6F1D}"/>
              </a:ext>
            </a:extLst>
          </p:cNvPr>
          <p:cNvSpPr/>
          <p:nvPr/>
        </p:nvSpPr>
        <p:spPr>
          <a:xfrm>
            <a:off x="3480318" y="1523999"/>
            <a:ext cx="2615682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E1C72B-A706-43B6-A5C7-B22E4649F74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788159" y="1138335"/>
            <a:ext cx="0" cy="38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9DF60A-0B27-4D3E-90BB-DDE1C41EF906}"/>
              </a:ext>
            </a:extLst>
          </p:cNvPr>
          <p:cNvSpPr/>
          <p:nvPr/>
        </p:nvSpPr>
        <p:spPr>
          <a:xfrm>
            <a:off x="2202024" y="2817845"/>
            <a:ext cx="1819470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BasicComment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55E8A-379F-425B-A8ED-357D2BE196B2}"/>
              </a:ext>
            </a:extLst>
          </p:cNvPr>
          <p:cNvSpPr/>
          <p:nvPr/>
        </p:nvSpPr>
        <p:spPr>
          <a:xfrm>
            <a:off x="5186265" y="2794518"/>
            <a:ext cx="1819470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EE0DD2-35FC-43E7-8AD2-AE42C8E824F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3111759" y="2158481"/>
            <a:ext cx="1676400" cy="65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FA0432-0057-4D16-B29E-D5A3442EB48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788159" y="2158481"/>
            <a:ext cx="1307841" cy="63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DA9B34-01A6-4754-A2D5-660F5E5997CB}"/>
              </a:ext>
            </a:extLst>
          </p:cNvPr>
          <p:cNvSpPr/>
          <p:nvPr/>
        </p:nvSpPr>
        <p:spPr>
          <a:xfrm>
            <a:off x="5262465" y="4254759"/>
            <a:ext cx="1884784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E86D15-9D8C-4FF3-91D9-D069A0A9655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6096000" y="3429000"/>
            <a:ext cx="108857" cy="82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D16EB-68CB-4CE8-B67B-1B58B1BEDF9E}"/>
              </a:ext>
            </a:extLst>
          </p:cNvPr>
          <p:cNvCxnSpPr>
            <a:cxnSpLocks/>
          </p:cNvCxnSpPr>
          <p:nvPr/>
        </p:nvCxnSpPr>
        <p:spPr>
          <a:xfrm>
            <a:off x="10198359" y="1578428"/>
            <a:ext cx="0" cy="3747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288414-5969-4B9B-BC1C-721E6ABF1C63}"/>
              </a:ext>
            </a:extLst>
          </p:cNvPr>
          <p:cNvCxnSpPr/>
          <p:nvPr/>
        </p:nvCxnSpPr>
        <p:spPr>
          <a:xfrm flipV="1">
            <a:off x="9675845" y="1654628"/>
            <a:ext cx="0" cy="3595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C123CC-7629-4E2C-87FD-ED980D4FA945}"/>
              </a:ext>
            </a:extLst>
          </p:cNvPr>
          <p:cNvSpPr/>
          <p:nvPr/>
        </p:nvSpPr>
        <p:spPr>
          <a:xfrm>
            <a:off x="7214118" y="2794518"/>
            <a:ext cx="1819470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CommentsProp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C3B141-A13A-45F2-8596-9332A82002EB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4788159" y="2158481"/>
            <a:ext cx="3335694" cy="63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211B222-EE93-4DCC-BBE3-5DBB255E3EB0}"/>
              </a:ext>
            </a:extLst>
          </p:cNvPr>
          <p:cNvSpPr/>
          <p:nvPr/>
        </p:nvSpPr>
        <p:spPr>
          <a:xfrm>
            <a:off x="7316756" y="4254759"/>
            <a:ext cx="1884784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CommentProp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B9DBE-0B76-44A4-9AB7-6E986A578DDB}"/>
              </a:ext>
            </a:extLst>
          </p:cNvPr>
          <p:cNvCxnSpPr>
            <a:endCxn id="22" idx="0"/>
          </p:cNvCxnSpPr>
          <p:nvPr/>
        </p:nvCxnSpPr>
        <p:spPr>
          <a:xfrm>
            <a:off x="8150291" y="3429000"/>
            <a:ext cx="108857" cy="82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B15330-3D10-4A50-8C0E-F3462AE6146B}"/>
              </a:ext>
            </a:extLst>
          </p:cNvPr>
          <p:cNvSpPr txBox="1"/>
          <p:nvPr/>
        </p:nvSpPr>
        <p:spPr>
          <a:xfrm>
            <a:off x="10431624" y="1446245"/>
            <a:ext cx="13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 Passing Allowed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042BC-F516-4C8A-A480-FAEC77CF5129}"/>
              </a:ext>
            </a:extLst>
          </p:cNvPr>
          <p:cNvSpPr txBox="1"/>
          <p:nvPr/>
        </p:nvSpPr>
        <p:spPr>
          <a:xfrm>
            <a:off x="8423990" y="1372305"/>
            <a:ext cx="13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 Passing Not Allowed</a:t>
            </a:r>
          </a:p>
        </p:txBody>
      </p:sp>
    </p:spTree>
    <p:extLst>
      <p:ext uri="{BB962C8B-B14F-4D97-AF65-F5344CB8AC3E}">
        <p14:creationId xmlns:p14="http://schemas.microsoft.com/office/powerpoint/2010/main" val="293884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4CE62C1E3724498B8354F1F0B8375" ma:contentTypeVersion="15" ma:contentTypeDescription="Create a new document." ma:contentTypeScope="" ma:versionID="d2d9680ca0f6e60abe77b546a2179a72">
  <xsd:schema xmlns:xsd="http://www.w3.org/2001/XMLSchema" xmlns:xs="http://www.w3.org/2001/XMLSchema" xmlns:p="http://schemas.microsoft.com/office/2006/metadata/properties" xmlns:ns2="6541550b-cbd0-4090-9e4a-25fa3b9b63d5" xmlns:ns3="bca9fe18-7aca-462d-b946-67d93c713a3c" targetNamespace="http://schemas.microsoft.com/office/2006/metadata/properties" ma:root="true" ma:fieldsID="1881e601e65cdc204b4acefcda7f1ed2" ns2:_="" ns3:_="">
    <xsd:import namespace="6541550b-cbd0-4090-9e4a-25fa3b9b63d5"/>
    <xsd:import namespace="bca9fe18-7aca-462d-b946-67d93c713a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1550b-cbd0-4090-9e4a-25fa3b9b6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2906d47-62ce-419b-b111-e9da70aebfe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9fe18-7aca-462d-b946-67d93c713a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9aba3b8-738e-481c-9b6d-8e6e924c2d1f}" ma:internalName="TaxCatchAll" ma:showField="CatchAllData" ma:web="bca9fe18-7aca-462d-b946-67d93c713a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ca9fe18-7aca-462d-b946-67d93c713a3c">
      <UserInfo>
        <DisplayName/>
        <AccountId xsi:nil="true"/>
        <AccountType/>
      </UserInfo>
    </SharedWithUsers>
    <MediaLengthInSeconds xmlns="6541550b-cbd0-4090-9e4a-25fa3b9b63d5" xsi:nil="true"/>
    <lcf76f155ced4ddcb4097134ff3c332f xmlns="6541550b-cbd0-4090-9e4a-25fa3b9b63d5">
      <Terms xmlns="http://schemas.microsoft.com/office/infopath/2007/PartnerControls"/>
    </lcf76f155ced4ddcb4097134ff3c332f>
    <TaxCatchAll xmlns="bca9fe18-7aca-462d-b946-67d93c713a3c" xsi:nil="true"/>
  </documentManagement>
</p:properties>
</file>

<file path=customXml/itemProps1.xml><?xml version="1.0" encoding="utf-8"?>
<ds:datastoreItem xmlns:ds="http://schemas.openxmlformats.org/officeDocument/2006/customXml" ds:itemID="{EDF5401E-6CE4-4E62-80F0-44C780EB2718}"/>
</file>

<file path=customXml/itemProps2.xml><?xml version="1.0" encoding="utf-8"?>
<ds:datastoreItem xmlns:ds="http://schemas.openxmlformats.org/officeDocument/2006/customXml" ds:itemID="{C479F71D-4D08-4180-BC5A-449B0A1F55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B7F2F-2794-455E-B53B-780F1513227E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ff81feec-6ec1-4893-b268-3ebc8dadbef6"/>
    <ds:schemaRef ds:uri="e0826cc8-6558-47d1-90a8-380bcdd5314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461</Words>
  <Application>Microsoft Office PowerPoint</Application>
  <PresentationFormat>Widescreen</PresentationFormat>
  <Paragraphs>101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Inter SemiBold</vt:lpstr>
      <vt:lpstr>Arial</vt:lpstr>
      <vt:lpstr>Calibri</vt:lpstr>
      <vt:lpstr>Office Theme</vt:lpstr>
      <vt:lpstr>React 1</vt:lpstr>
      <vt:lpstr>PowerPoint Presentation</vt:lpstr>
      <vt:lpstr>PowerPoint Presentation</vt:lpstr>
      <vt:lpstr>React1-Introduction to React</vt:lpstr>
      <vt:lpstr>React2- Dive Into React</vt:lpstr>
      <vt:lpstr>React Project</vt:lpstr>
      <vt:lpstr>React3 - JSX</vt:lpstr>
      <vt:lpstr>React4 -Props </vt:lpstr>
      <vt:lpstr>PowerPoint Presentation</vt:lpstr>
      <vt:lpstr>React5 - Class Based Components </vt:lpstr>
      <vt:lpstr>Old React</vt:lpstr>
      <vt:lpstr>React6-State in React</vt:lpstr>
      <vt:lpstr>React6- Component Lifecycle</vt:lpstr>
      <vt:lpstr>React7-Lifecycle Methods</vt:lpstr>
      <vt:lpstr>Exercise-1</vt:lpstr>
      <vt:lpstr>Exercise-2</vt:lpstr>
      <vt:lpstr>Exercise-3  </vt:lpstr>
      <vt:lpstr>Homework-1</vt:lpstr>
      <vt:lpstr>PowerPoint Presentation</vt:lpstr>
      <vt:lpstr>JavaScript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</dc:title>
  <dc:creator>Heath Justin - Business Intelligence Analyst - Rushcliffe CCG</dc:creator>
  <cp:lastModifiedBy>Oladele Ogabi</cp:lastModifiedBy>
  <cp:revision>78</cp:revision>
  <dcterms:modified xsi:type="dcterms:W3CDTF">2022-08-02T19:11:37Z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0x0101001C94CE62C1E3724498B8354F1F0B8375</vt:lpwstr>
  </property>
  <property fmtid="{D5CDD505-2E9C-101B-9397-08002B2CF9AE}" pid="3" name="Order">
    <vt:r8>6200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</Properties>
</file>