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3"/>
  </p:notesMasterIdLst>
  <p:sldIdLst>
    <p:sldId id="256" r:id="rId5"/>
    <p:sldId id="262" r:id="rId6"/>
    <p:sldId id="325" r:id="rId7"/>
    <p:sldId id="328" r:id="rId8"/>
    <p:sldId id="327" r:id="rId9"/>
    <p:sldId id="329" r:id="rId10"/>
    <p:sldId id="382" r:id="rId11"/>
    <p:sldId id="396" r:id="rId12"/>
    <p:sldId id="395" r:id="rId13"/>
    <p:sldId id="324" r:id="rId14"/>
    <p:sldId id="322" r:id="rId15"/>
    <p:sldId id="397" r:id="rId16"/>
    <p:sldId id="398" r:id="rId17"/>
    <p:sldId id="308" r:id="rId18"/>
    <p:sldId id="400" r:id="rId19"/>
    <p:sldId id="399" r:id="rId20"/>
    <p:sldId id="283" r:id="rId21"/>
    <p:sldId id="303" r:id="rId22"/>
  </p:sldIdLst>
  <p:sldSz cx="12192000" cy="6858000"/>
  <p:notesSz cx="12192000" cy="6858000"/>
  <p:embeddedFontLst>
    <p:embeddedFont>
      <p:font typeface="Calibri" panose="020F0502020204030204" pitchFamily="34" charset="0"/>
      <p:regular r:id="rId24"/>
      <p:bold r:id="rId25"/>
      <p:italic r:id="rId26"/>
      <p:boldItalic r:id="rId27"/>
    </p:embeddedFont>
    <p:embeddedFont>
      <p:font typeface="Inter SemiBold"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5" roundtripDataSignature="AMtx7mg4UiMj87dp3A5pbdXrM2cvBsr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382D"/>
    <a:srgbClr val="FBFBFB"/>
    <a:srgbClr val="209462"/>
    <a:srgbClr val="2A2A2A"/>
    <a:srgbClr val="80475E"/>
    <a:srgbClr val="104F55"/>
    <a:srgbClr val="EA3546"/>
    <a:srgbClr val="457EAC"/>
    <a:srgbClr val="16BA2A"/>
    <a:srgbClr val="78E2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76"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75"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79"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77"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1097394a84e_0_1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1097394a84e_0_1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0855af059a_0_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0855af059a_0_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514350"/>
            <a:ext cx="4573588" cy="2571750"/>
          </a:xfrm>
        </p:spPr>
      </p:sp>
      <p:sp>
        <p:nvSpPr>
          <p:cNvPr id="3" name="Notes Placeholder 2"/>
          <p:cNvSpPr>
            <a:spLocks noGrp="1"/>
          </p:cNvSpPr>
          <p:nvPr>
            <p:ph type="body" idx="1"/>
          </p:nvPr>
        </p:nvSpPr>
        <p:spPr/>
        <p:txBody>
          <a:bodyPr/>
          <a:lstStyle/>
          <a:p>
            <a:pPr>
              <a:buNone/>
            </a:pPr>
            <a:endParaRPr lang="en-US">
              <a:latin typeface="Calibri"/>
              <a:cs typeface="Calibri"/>
            </a:endParaRPr>
          </a:p>
        </p:txBody>
      </p:sp>
    </p:spTree>
    <p:extLst>
      <p:ext uri="{BB962C8B-B14F-4D97-AF65-F5344CB8AC3E}">
        <p14:creationId xmlns:p14="http://schemas.microsoft.com/office/powerpoint/2010/main" val="2945162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514350"/>
            <a:ext cx="4573588" cy="2571750"/>
          </a:xfrm>
        </p:spPr>
      </p:sp>
      <p:sp>
        <p:nvSpPr>
          <p:cNvPr id="3" name="Notes Placeholder 2"/>
          <p:cNvSpPr>
            <a:spLocks noGrp="1"/>
          </p:cNvSpPr>
          <p:nvPr>
            <p:ph type="body" idx="1"/>
          </p:nvPr>
        </p:nvSpPr>
        <p:spPr/>
        <p:txBody>
          <a:bodyPr/>
          <a:lstStyle/>
          <a:p>
            <a:pPr>
              <a:buNone/>
            </a:pPr>
            <a:endParaRPr lang="en-US">
              <a:latin typeface="Calibri"/>
              <a:cs typeface="Calibri"/>
            </a:endParaRPr>
          </a:p>
        </p:txBody>
      </p:sp>
    </p:spTree>
    <p:extLst>
      <p:ext uri="{BB962C8B-B14F-4D97-AF65-F5344CB8AC3E}">
        <p14:creationId xmlns:p14="http://schemas.microsoft.com/office/powerpoint/2010/main" val="2221363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0" y="514350"/>
            <a:ext cx="4573588" cy="2571750"/>
          </a:xfrm>
        </p:spPr>
      </p:sp>
      <p:sp>
        <p:nvSpPr>
          <p:cNvPr id="3" name="Notes Placeholder 2"/>
          <p:cNvSpPr>
            <a:spLocks noGrp="1"/>
          </p:cNvSpPr>
          <p:nvPr>
            <p:ph type="body" idx="1"/>
          </p:nvPr>
        </p:nvSpPr>
        <p:spPr/>
        <p:txBody>
          <a:bodyPr/>
          <a:lstStyle/>
          <a:p>
            <a:pPr>
              <a:buNone/>
            </a:pPr>
            <a:endParaRPr lang="en-US">
              <a:latin typeface="Calibri"/>
              <a:cs typeface="Calibri"/>
            </a:endParaRPr>
          </a:p>
        </p:txBody>
      </p:sp>
    </p:spTree>
    <p:extLst>
      <p:ext uri="{BB962C8B-B14F-4D97-AF65-F5344CB8AC3E}">
        <p14:creationId xmlns:p14="http://schemas.microsoft.com/office/powerpoint/2010/main" val="4128118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0855af059a_0_1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0855af059a_0_1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09a227e365_0_6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09a227e365_0_6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9102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userDrawn="1">
  <p:cSld name="Title Slide">
    <p:spTree>
      <p:nvGrpSpPr>
        <p:cNvPr id="1" name="Shape 21"/>
        <p:cNvGrpSpPr/>
        <p:nvPr/>
      </p:nvGrpSpPr>
      <p:grpSpPr>
        <a:xfrm>
          <a:off x="0" y="0"/>
          <a:ext cx="0" cy="0"/>
          <a:chOff x="0" y="0"/>
          <a:chExt cx="0" cy="0"/>
        </a:xfrm>
      </p:grpSpPr>
      <p:sp>
        <p:nvSpPr>
          <p:cNvPr id="7" name="Google Shape;105;g1087a3117a6_0_117">
            <a:extLst>
              <a:ext uri="{FF2B5EF4-FFF2-40B4-BE49-F238E27FC236}">
                <a16:creationId xmlns:a16="http://schemas.microsoft.com/office/drawing/2014/main" id="{CAE9D69B-A110-4B7F-9112-352DC0862E72}"/>
              </a:ext>
            </a:extLst>
          </p:cNvPr>
          <p:cNvSpPr txBox="1">
            <a:spLocks/>
          </p:cNvSpPr>
          <p:nvPr userDrawn="1"/>
        </p:nvSpPr>
        <p:spPr>
          <a:xfrm rot="5400000">
            <a:off x="-1507018" y="2329349"/>
            <a:ext cx="4025100" cy="307800"/>
          </a:xfrm>
          <a:prstGeom prst="rect">
            <a:avLst/>
          </a:prstGeom>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rgbClr val="B7B7B7"/>
                </a:solidFill>
              </a:rPr>
              <a:t>React1</a:t>
            </a:r>
          </a:p>
        </p:txBody>
      </p:sp>
      <p:cxnSp>
        <p:nvCxnSpPr>
          <p:cNvPr id="8" name="Google Shape;106;g1087a3117a6_0_117">
            <a:extLst>
              <a:ext uri="{FF2B5EF4-FFF2-40B4-BE49-F238E27FC236}">
                <a16:creationId xmlns:a16="http://schemas.microsoft.com/office/drawing/2014/main" id="{686343C5-762D-4DD3-9A52-4CD3D8F6702F}"/>
              </a:ext>
            </a:extLst>
          </p:cNvPr>
          <p:cNvCxnSpPr/>
          <p:nvPr userDrawn="1"/>
        </p:nvCxnSpPr>
        <p:spPr>
          <a:xfrm rot="10800000" flipH="1">
            <a:off x="1003598" y="850"/>
            <a:ext cx="19500" cy="6877500"/>
          </a:xfrm>
          <a:prstGeom prst="straightConnector1">
            <a:avLst/>
          </a:prstGeom>
          <a:noFill/>
          <a:ln w="9525" cap="flat" cmpd="sng">
            <a:solidFill>
              <a:srgbClr val="666666"/>
            </a:solidFill>
            <a:prstDash val="dot"/>
            <a:round/>
            <a:headEnd type="none" w="med" len="med"/>
            <a:tailEnd type="none" w="med" len="med"/>
          </a:ln>
        </p:spPr>
      </p:cxnSp>
      <p:sp>
        <p:nvSpPr>
          <p:cNvPr id="10" name="Text Placeholder 2">
            <a:extLst>
              <a:ext uri="{FF2B5EF4-FFF2-40B4-BE49-F238E27FC236}">
                <a16:creationId xmlns:a16="http://schemas.microsoft.com/office/drawing/2014/main" id="{7D0F9EF5-E261-424F-8C3D-23063DFF416F}"/>
              </a:ext>
            </a:extLst>
          </p:cNvPr>
          <p:cNvSpPr>
            <a:spLocks noGrp="1"/>
          </p:cNvSpPr>
          <p:nvPr>
            <p:ph type="body" sz="quarter" idx="10" hasCustomPrompt="1"/>
          </p:nvPr>
        </p:nvSpPr>
        <p:spPr>
          <a:xfrm>
            <a:off x="1892240" y="1870557"/>
            <a:ext cx="8478838" cy="3287712"/>
          </a:xfrm>
          <a:prstGeom prst="rect">
            <a:avLst/>
          </a:prstGeom>
        </p:spPr>
        <p:txBody>
          <a:bodyPr/>
          <a:lstStyle>
            <a:lvl1pPr marL="342900" indent="-342900">
              <a:lnSpc>
                <a:spcPct val="120000"/>
              </a:lnSpc>
              <a:spcBef>
                <a:spcPts val="0"/>
              </a:spcBef>
              <a:spcAft>
                <a:spcPts val="800"/>
              </a:spcAft>
              <a:buFont typeface="Arial" panose="020B0604020202020204" pitchFamily="34" charset="0"/>
              <a:buChar char="•"/>
              <a:defRPr sz="2400">
                <a:solidFill>
                  <a:schemeClr val="tx1">
                    <a:lumMod val="85000"/>
                    <a:lumOff val="15000"/>
                  </a:schemeClr>
                </a:solidFill>
                <a:latin typeface="+mn-lt"/>
              </a:defRPr>
            </a:lvl1pPr>
            <a:lvl2pPr marL="342900" indent="-342900">
              <a:lnSpc>
                <a:spcPct val="120000"/>
              </a:lnSpc>
              <a:spcBef>
                <a:spcPts val="0"/>
              </a:spcBef>
              <a:spcAft>
                <a:spcPts val="800"/>
              </a:spcAft>
              <a:buFont typeface="Arial" panose="020B0604020202020204" pitchFamily="34" charset="0"/>
              <a:buChar char="•"/>
              <a:defRPr sz="2400">
                <a:solidFill>
                  <a:schemeClr val="tx1">
                    <a:lumMod val="85000"/>
                    <a:lumOff val="15000"/>
                  </a:schemeClr>
                </a:solidFill>
                <a:latin typeface="+mn-lt"/>
              </a:defRPr>
            </a:lvl2pPr>
            <a:lvl3pPr marL="342900" indent="-342900">
              <a:lnSpc>
                <a:spcPct val="120000"/>
              </a:lnSpc>
              <a:spcBef>
                <a:spcPts val="0"/>
              </a:spcBef>
              <a:spcAft>
                <a:spcPts val="800"/>
              </a:spcAft>
              <a:buFont typeface="Arial" panose="020B0604020202020204" pitchFamily="34" charset="0"/>
              <a:buChar char="•"/>
              <a:defRPr sz="2400">
                <a:solidFill>
                  <a:schemeClr val="tx1">
                    <a:lumMod val="85000"/>
                    <a:lumOff val="15000"/>
                  </a:schemeClr>
                </a:solidFill>
                <a:latin typeface="+mn-lt"/>
              </a:defRPr>
            </a:lvl3pPr>
            <a:lvl4pPr marL="342900" indent="-342900">
              <a:lnSpc>
                <a:spcPct val="120000"/>
              </a:lnSpc>
              <a:spcBef>
                <a:spcPts val="0"/>
              </a:spcBef>
              <a:spcAft>
                <a:spcPts val="800"/>
              </a:spcAft>
              <a:buFont typeface="Arial" panose="020B0604020202020204" pitchFamily="34" charset="0"/>
              <a:buChar char="•"/>
              <a:defRPr sz="2400">
                <a:solidFill>
                  <a:schemeClr val="tx1">
                    <a:lumMod val="85000"/>
                    <a:lumOff val="15000"/>
                  </a:schemeClr>
                </a:solidFill>
                <a:latin typeface="+mn-lt"/>
              </a:defRPr>
            </a:lvl4pPr>
            <a:lvl5pPr marL="342900" indent="-342900">
              <a:lnSpc>
                <a:spcPct val="120000"/>
              </a:lnSpc>
              <a:spcBef>
                <a:spcPts val="0"/>
              </a:spcBef>
              <a:spcAft>
                <a:spcPts val="800"/>
              </a:spcAft>
              <a:buFont typeface="Arial" panose="020B0604020202020204" pitchFamily="34" charset="0"/>
              <a:buChar char="•"/>
              <a:defRPr sz="2400">
                <a:solidFill>
                  <a:schemeClr val="tx1">
                    <a:lumMod val="85000"/>
                    <a:lumOff val="15000"/>
                  </a:schemeClr>
                </a:solidFill>
                <a:latin typeface="+mn-lt"/>
              </a:defRPr>
            </a:lvl5pPr>
          </a:lstStyle>
          <a:p>
            <a:pPr lvl="0"/>
            <a:r>
              <a:rPr lang="en-US"/>
              <a:t>Click to edit Master text styles a long amount of text for testing purposes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3">
            <a:extLst>
              <a:ext uri="{FF2B5EF4-FFF2-40B4-BE49-F238E27FC236}">
                <a16:creationId xmlns:a16="http://schemas.microsoft.com/office/drawing/2014/main" id="{23831357-6510-4F30-8622-A4BDF0884B76}"/>
              </a:ext>
            </a:extLst>
          </p:cNvPr>
          <p:cNvSpPr>
            <a:spLocks noGrp="1"/>
          </p:cNvSpPr>
          <p:nvPr>
            <p:ph type="title"/>
          </p:nvPr>
        </p:nvSpPr>
        <p:spPr>
          <a:xfrm>
            <a:off x="1892240" y="698643"/>
            <a:ext cx="10515600" cy="914400"/>
          </a:xfrm>
          <a:prstGeom prst="rect">
            <a:avLst/>
          </a:prstGeom>
        </p:spPr>
        <p:txBody>
          <a:bodyPr/>
          <a:lstStyle>
            <a:lvl1pPr>
              <a:defRPr sz="5600">
                <a:latin typeface="+mn-lt"/>
              </a:defRPr>
            </a:lvl1pPr>
          </a:lstStyle>
          <a:p>
            <a:r>
              <a:rPr lang="en-US"/>
              <a:t>Click to edit Master title style</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userDrawn="1">
  <p:cSld name="Title and Content">
    <p:spTree>
      <p:nvGrpSpPr>
        <p:cNvPr id="1" name="Shape 27"/>
        <p:cNvGrpSpPr/>
        <p:nvPr/>
      </p:nvGrpSpPr>
      <p:grpSpPr>
        <a:xfrm>
          <a:off x="0" y="0"/>
          <a:ext cx="0" cy="0"/>
          <a:chOff x="0" y="0"/>
          <a:chExt cx="0" cy="0"/>
        </a:xfrm>
      </p:grpSpPr>
      <p:sp>
        <p:nvSpPr>
          <p:cNvPr id="7" name="Google Shape;105;g1087a3117a6_0_117">
            <a:extLst>
              <a:ext uri="{FF2B5EF4-FFF2-40B4-BE49-F238E27FC236}">
                <a16:creationId xmlns:a16="http://schemas.microsoft.com/office/drawing/2014/main" id="{0EC57FFC-BDEE-4367-B06A-7478AFFF4241}"/>
              </a:ext>
            </a:extLst>
          </p:cNvPr>
          <p:cNvSpPr txBox="1">
            <a:spLocks/>
          </p:cNvSpPr>
          <p:nvPr userDrawn="1"/>
        </p:nvSpPr>
        <p:spPr>
          <a:xfrm rot="5400000">
            <a:off x="-1507018" y="2329349"/>
            <a:ext cx="4025100" cy="307800"/>
          </a:xfrm>
          <a:prstGeom prst="rect">
            <a:avLst/>
          </a:prstGeom>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rgbClr val="B7B7B7"/>
                </a:solidFill>
              </a:rPr>
              <a:t>React1</a:t>
            </a:r>
          </a:p>
        </p:txBody>
      </p:sp>
      <p:cxnSp>
        <p:nvCxnSpPr>
          <p:cNvPr id="8" name="Google Shape;106;g1087a3117a6_0_117">
            <a:extLst>
              <a:ext uri="{FF2B5EF4-FFF2-40B4-BE49-F238E27FC236}">
                <a16:creationId xmlns:a16="http://schemas.microsoft.com/office/drawing/2014/main" id="{07FD8F8D-92FB-4CF4-89CF-354E1990387C}"/>
              </a:ext>
            </a:extLst>
          </p:cNvPr>
          <p:cNvCxnSpPr/>
          <p:nvPr userDrawn="1"/>
        </p:nvCxnSpPr>
        <p:spPr>
          <a:xfrm rot="10800000" flipH="1">
            <a:off x="1003598" y="850"/>
            <a:ext cx="19500" cy="6877500"/>
          </a:xfrm>
          <a:prstGeom prst="straightConnector1">
            <a:avLst/>
          </a:prstGeom>
          <a:noFill/>
          <a:ln w="9525" cap="flat" cmpd="sng">
            <a:solidFill>
              <a:srgbClr val="666666"/>
            </a:solidFill>
            <a:prstDash val="dot"/>
            <a:round/>
            <a:headEnd type="none" w="med" len="med"/>
            <a:tailEnd type="none" w="med" len="med"/>
          </a:ln>
        </p:spPr>
      </p:cxnSp>
      <p:sp>
        <p:nvSpPr>
          <p:cNvPr id="11" name="Google Shape;103;g1087a3117a6_0_117">
            <a:extLst>
              <a:ext uri="{FF2B5EF4-FFF2-40B4-BE49-F238E27FC236}">
                <a16:creationId xmlns:a16="http://schemas.microsoft.com/office/drawing/2014/main" id="{F24FE441-0B22-4678-B910-B37764C77CEA}"/>
              </a:ext>
            </a:extLst>
          </p:cNvPr>
          <p:cNvSpPr/>
          <p:nvPr userDrawn="1"/>
        </p:nvSpPr>
        <p:spPr>
          <a:xfrm>
            <a:off x="10371078" y="5941537"/>
            <a:ext cx="1443300" cy="6588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D3670E21-F842-4177-AEBF-3F426D9AA292}"/>
              </a:ext>
            </a:extLst>
          </p:cNvPr>
          <p:cNvSpPr>
            <a:spLocks noGrp="1"/>
          </p:cNvSpPr>
          <p:nvPr>
            <p:ph type="body" sz="quarter" idx="10" hasCustomPrompt="1"/>
          </p:nvPr>
        </p:nvSpPr>
        <p:spPr>
          <a:xfrm>
            <a:off x="1892240" y="1798638"/>
            <a:ext cx="8478838" cy="3287712"/>
          </a:xfrm>
          <a:prstGeom prst="rect">
            <a:avLst/>
          </a:prstGeom>
        </p:spPr>
        <p:txBody>
          <a:bodyPr/>
          <a:lstStyle>
            <a:lvl1pPr marL="342900" indent="-342900">
              <a:lnSpc>
                <a:spcPct val="120000"/>
              </a:lnSpc>
              <a:spcBef>
                <a:spcPts val="0"/>
              </a:spcBef>
              <a:spcAft>
                <a:spcPts val="800"/>
              </a:spcAft>
              <a:buFont typeface="Arial" panose="020B0604020202020204" pitchFamily="34" charset="0"/>
              <a:buChar char="•"/>
              <a:defRPr sz="2400">
                <a:solidFill>
                  <a:schemeClr val="tx1">
                    <a:lumMod val="85000"/>
                    <a:lumOff val="15000"/>
                  </a:schemeClr>
                </a:solidFill>
                <a:latin typeface="+mn-lt"/>
              </a:defRPr>
            </a:lvl1pPr>
            <a:lvl2pPr marL="342900" indent="-342900">
              <a:lnSpc>
                <a:spcPct val="120000"/>
              </a:lnSpc>
              <a:spcBef>
                <a:spcPts val="0"/>
              </a:spcBef>
              <a:spcAft>
                <a:spcPts val="800"/>
              </a:spcAft>
              <a:buFont typeface="Arial" panose="020B0604020202020204" pitchFamily="34" charset="0"/>
              <a:buChar char="•"/>
              <a:defRPr sz="2400">
                <a:solidFill>
                  <a:schemeClr val="tx1">
                    <a:lumMod val="85000"/>
                    <a:lumOff val="15000"/>
                  </a:schemeClr>
                </a:solidFill>
                <a:latin typeface="+mn-lt"/>
              </a:defRPr>
            </a:lvl2pPr>
            <a:lvl3pPr marL="342900" indent="-342900">
              <a:lnSpc>
                <a:spcPct val="120000"/>
              </a:lnSpc>
              <a:spcBef>
                <a:spcPts val="0"/>
              </a:spcBef>
              <a:spcAft>
                <a:spcPts val="800"/>
              </a:spcAft>
              <a:buFont typeface="Arial" panose="020B0604020202020204" pitchFamily="34" charset="0"/>
              <a:buChar char="•"/>
              <a:defRPr sz="2400">
                <a:solidFill>
                  <a:schemeClr val="tx1">
                    <a:lumMod val="85000"/>
                    <a:lumOff val="15000"/>
                  </a:schemeClr>
                </a:solidFill>
                <a:latin typeface="+mn-lt"/>
              </a:defRPr>
            </a:lvl3pPr>
            <a:lvl4pPr marL="342900" indent="-342900">
              <a:lnSpc>
                <a:spcPct val="120000"/>
              </a:lnSpc>
              <a:spcBef>
                <a:spcPts val="0"/>
              </a:spcBef>
              <a:spcAft>
                <a:spcPts val="800"/>
              </a:spcAft>
              <a:buFont typeface="Arial" panose="020B0604020202020204" pitchFamily="34" charset="0"/>
              <a:buChar char="•"/>
              <a:defRPr sz="2400">
                <a:solidFill>
                  <a:schemeClr val="tx1">
                    <a:lumMod val="85000"/>
                    <a:lumOff val="15000"/>
                  </a:schemeClr>
                </a:solidFill>
                <a:latin typeface="+mn-lt"/>
              </a:defRPr>
            </a:lvl4pPr>
            <a:lvl5pPr marL="342900" indent="-342900">
              <a:lnSpc>
                <a:spcPct val="120000"/>
              </a:lnSpc>
              <a:spcBef>
                <a:spcPts val="0"/>
              </a:spcBef>
              <a:spcAft>
                <a:spcPts val="800"/>
              </a:spcAft>
              <a:buFont typeface="Arial" panose="020B0604020202020204" pitchFamily="34" charset="0"/>
              <a:buChar char="•"/>
              <a:defRPr sz="2400">
                <a:solidFill>
                  <a:schemeClr val="tx1">
                    <a:lumMod val="85000"/>
                    <a:lumOff val="15000"/>
                  </a:schemeClr>
                </a:solidFill>
                <a:latin typeface="+mn-lt"/>
              </a:defRPr>
            </a:lvl5pPr>
          </a:lstStyle>
          <a:p>
            <a:pPr lvl="0"/>
            <a:r>
              <a:rPr lang="en-US"/>
              <a:t>Click to edit Master text styles a long amount of text for testing purposes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923AF37F-C9D1-44AC-80A8-678E232AF90F}"/>
              </a:ext>
            </a:extLst>
          </p:cNvPr>
          <p:cNvSpPr>
            <a:spLocks noGrp="1"/>
          </p:cNvSpPr>
          <p:nvPr>
            <p:ph type="title"/>
          </p:nvPr>
        </p:nvSpPr>
        <p:spPr>
          <a:xfrm>
            <a:off x="1892240" y="698643"/>
            <a:ext cx="10515600" cy="914400"/>
          </a:xfrm>
          <a:prstGeom prst="rect">
            <a:avLst/>
          </a:prstGeom>
        </p:spPr>
        <p:txBody>
          <a:bodyPr/>
          <a:lstStyle>
            <a:lvl1pPr>
              <a:defRPr sz="5000">
                <a:latin typeface="+mn-lt"/>
              </a:defRPr>
            </a:lvl1pPr>
          </a:lstStyle>
          <a:p>
            <a:r>
              <a:rPr lang="en-US"/>
              <a:t>Click to edit Master title style</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rgbClr val="209462"/>
        </a:solidFill>
        <a:effectLst/>
      </p:bgPr>
    </p:bg>
    <p:spTree>
      <p:nvGrpSpPr>
        <p:cNvPr id="1" name="Shape 27"/>
        <p:cNvGrpSpPr/>
        <p:nvPr/>
      </p:nvGrpSpPr>
      <p:grpSpPr>
        <a:xfrm>
          <a:off x="0" y="0"/>
          <a:ext cx="0" cy="0"/>
          <a:chOff x="0" y="0"/>
          <a:chExt cx="0" cy="0"/>
        </a:xfrm>
      </p:grpSpPr>
      <p:sp>
        <p:nvSpPr>
          <p:cNvPr id="7" name="Google Shape;105;g1087a3117a6_0_117">
            <a:extLst>
              <a:ext uri="{FF2B5EF4-FFF2-40B4-BE49-F238E27FC236}">
                <a16:creationId xmlns:a16="http://schemas.microsoft.com/office/drawing/2014/main" id="{0EC57FFC-BDEE-4367-B06A-7478AFFF4241}"/>
              </a:ext>
            </a:extLst>
          </p:cNvPr>
          <p:cNvSpPr txBox="1">
            <a:spLocks/>
          </p:cNvSpPr>
          <p:nvPr userDrawn="1"/>
        </p:nvSpPr>
        <p:spPr>
          <a:xfrm rot="5400000">
            <a:off x="-1507018" y="2329349"/>
            <a:ext cx="4025100" cy="307800"/>
          </a:xfrm>
          <a:prstGeom prst="rect">
            <a:avLst/>
          </a:prstGeom>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a:solidFill>
                  <a:schemeClr val="bg1">
                    <a:lumMod val="95000"/>
                  </a:schemeClr>
                </a:solidFill>
              </a:rPr>
              <a:t>JavaScript 2</a:t>
            </a:r>
          </a:p>
        </p:txBody>
      </p:sp>
      <p:sp>
        <p:nvSpPr>
          <p:cNvPr id="3" name="Text Placeholder 2">
            <a:extLst>
              <a:ext uri="{FF2B5EF4-FFF2-40B4-BE49-F238E27FC236}">
                <a16:creationId xmlns:a16="http://schemas.microsoft.com/office/drawing/2014/main" id="{D3670E21-F842-4177-AEBF-3F426D9AA292}"/>
              </a:ext>
            </a:extLst>
          </p:cNvPr>
          <p:cNvSpPr>
            <a:spLocks noGrp="1"/>
          </p:cNvSpPr>
          <p:nvPr>
            <p:ph type="body" sz="quarter" idx="10" hasCustomPrompt="1"/>
          </p:nvPr>
        </p:nvSpPr>
        <p:spPr>
          <a:xfrm>
            <a:off x="1892240" y="1798638"/>
            <a:ext cx="8478838" cy="3287712"/>
          </a:xfrm>
          <a:prstGeom prst="rect">
            <a:avLst/>
          </a:prstGeom>
        </p:spPr>
        <p:txBody>
          <a:bodyPr/>
          <a:lstStyle>
            <a:lvl1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1pPr>
            <a:lvl2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2pPr>
            <a:lvl3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3pPr>
            <a:lvl4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4pPr>
            <a:lvl5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5pPr>
          </a:lstStyle>
          <a:p>
            <a:pPr lvl="0"/>
            <a:r>
              <a:rPr lang="en-US"/>
              <a:t>Click to edit Master text styles a long amount of text for testing purposes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923AF37F-C9D1-44AC-80A8-678E232AF90F}"/>
              </a:ext>
            </a:extLst>
          </p:cNvPr>
          <p:cNvSpPr>
            <a:spLocks noGrp="1"/>
          </p:cNvSpPr>
          <p:nvPr>
            <p:ph type="title"/>
          </p:nvPr>
        </p:nvSpPr>
        <p:spPr>
          <a:xfrm>
            <a:off x="1892240" y="698643"/>
            <a:ext cx="10515600" cy="914400"/>
          </a:xfrm>
          <a:prstGeom prst="rect">
            <a:avLst/>
          </a:prstGeom>
        </p:spPr>
        <p:txBody>
          <a:bodyPr/>
          <a:lstStyle>
            <a:lvl1pPr>
              <a:defRPr sz="5000">
                <a:solidFill>
                  <a:schemeClr val="bg1"/>
                </a:solidFill>
                <a:latin typeface="+mn-lt"/>
              </a:defRPr>
            </a:lvl1pPr>
          </a:lstStyle>
          <a:p>
            <a:r>
              <a:rPr lang="en-US"/>
              <a:t>Click to edit Master title style</a:t>
            </a:r>
            <a:endParaRPr lang="en-GB"/>
          </a:p>
        </p:txBody>
      </p:sp>
      <p:cxnSp>
        <p:nvCxnSpPr>
          <p:cNvPr id="8" name="Google Shape;106;g1087a3117a6_0_117">
            <a:extLst>
              <a:ext uri="{FF2B5EF4-FFF2-40B4-BE49-F238E27FC236}">
                <a16:creationId xmlns:a16="http://schemas.microsoft.com/office/drawing/2014/main" id="{07FD8F8D-92FB-4CF4-89CF-354E1990387C}"/>
              </a:ext>
            </a:extLst>
          </p:cNvPr>
          <p:cNvCxnSpPr/>
          <p:nvPr userDrawn="1"/>
        </p:nvCxnSpPr>
        <p:spPr>
          <a:xfrm rot="10800000" flipH="1">
            <a:off x="1003598" y="850"/>
            <a:ext cx="19500" cy="6877500"/>
          </a:xfrm>
          <a:prstGeom prst="straightConnector1">
            <a:avLst/>
          </a:prstGeom>
          <a:noFill/>
          <a:ln w="9525" cap="flat" cmpd="sng">
            <a:solidFill>
              <a:schemeClr val="bg1"/>
            </a:solidFill>
            <a:prstDash val="dot"/>
            <a:round/>
            <a:headEnd type="none" w="med" len="med"/>
            <a:tailEnd type="none" w="med" len="med"/>
          </a:ln>
        </p:spPr>
      </p:cxnSp>
    </p:spTree>
    <p:extLst>
      <p:ext uri="{BB962C8B-B14F-4D97-AF65-F5344CB8AC3E}">
        <p14:creationId xmlns:p14="http://schemas.microsoft.com/office/powerpoint/2010/main" val="3161205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rgbClr val="209462"/>
        </a:solidFill>
        <a:effectLst/>
      </p:bgPr>
    </p:bg>
    <p:spTree>
      <p:nvGrpSpPr>
        <p:cNvPr id="1" name="Shape 27"/>
        <p:cNvGrpSpPr/>
        <p:nvPr/>
      </p:nvGrpSpPr>
      <p:grpSpPr>
        <a:xfrm>
          <a:off x="0" y="0"/>
          <a:ext cx="0" cy="0"/>
          <a:chOff x="0" y="0"/>
          <a:chExt cx="0" cy="0"/>
        </a:xfrm>
      </p:grpSpPr>
      <p:sp>
        <p:nvSpPr>
          <p:cNvPr id="7" name="Google Shape;105;g1087a3117a6_0_117">
            <a:extLst>
              <a:ext uri="{FF2B5EF4-FFF2-40B4-BE49-F238E27FC236}">
                <a16:creationId xmlns:a16="http://schemas.microsoft.com/office/drawing/2014/main" id="{0EC57FFC-BDEE-4367-B06A-7478AFFF4241}"/>
              </a:ext>
            </a:extLst>
          </p:cNvPr>
          <p:cNvSpPr txBox="1">
            <a:spLocks/>
          </p:cNvSpPr>
          <p:nvPr userDrawn="1"/>
        </p:nvSpPr>
        <p:spPr>
          <a:xfrm rot="5400000">
            <a:off x="-1507018" y="2329349"/>
            <a:ext cx="4025100" cy="307800"/>
          </a:xfrm>
          <a:prstGeom prst="rect">
            <a:avLst/>
          </a:prstGeom>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lumMod val="95000"/>
                  </a:schemeClr>
                </a:solidFill>
              </a:rPr>
              <a:t>React1</a:t>
            </a:r>
          </a:p>
        </p:txBody>
      </p:sp>
      <p:sp>
        <p:nvSpPr>
          <p:cNvPr id="3" name="Text Placeholder 2">
            <a:extLst>
              <a:ext uri="{FF2B5EF4-FFF2-40B4-BE49-F238E27FC236}">
                <a16:creationId xmlns:a16="http://schemas.microsoft.com/office/drawing/2014/main" id="{D3670E21-F842-4177-AEBF-3F426D9AA292}"/>
              </a:ext>
            </a:extLst>
          </p:cNvPr>
          <p:cNvSpPr>
            <a:spLocks noGrp="1"/>
          </p:cNvSpPr>
          <p:nvPr>
            <p:ph type="body" sz="quarter" idx="10" hasCustomPrompt="1"/>
          </p:nvPr>
        </p:nvSpPr>
        <p:spPr>
          <a:xfrm>
            <a:off x="1892240" y="1798638"/>
            <a:ext cx="8478838" cy="3287712"/>
          </a:xfrm>
          <a:prstGeom prst="rect">
            <a:avLst/>
          </a:prstGeom>
        </p:spPr>
        <p:txBody>
          <a:bodyPr/>
          <a:lstStyle>
            <a:lvl1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1pPr>
            <a:lvl2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2pPr>
            <a:lvl3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3pPr>
            <a:lvl4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4pPr>
            <a:lvl5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5pPr>
          </a:lstStyle>
          <a:p>
            <a:pPr lvl="0"/>
            <a:r>
              <a:rPr lang="en-US"/>
              <a:t>Click to edit Master text styles a long amount of text for testing purposes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923AF37F-C9D1-44AC-80A8-678E232AF90F}"/>
              </a:ext>
            </a:extLst>
          </p:cNvPr>
          <p:cNvSpPr>
            <a:spLocks noGrp="1"/>
          </p:cNvSpPr>
          <p:nvPr>
            <p:ph type="title"/>
          </p:nvPr>
        </p:nvSpPr>
        <p:spPr>
          <a:xfrm>
            <a:off x="1892240" y="698643"/>
            <a:ext cx="10515600" cy="914400"/>
          </a:xfrm>
          <a:prstGeom prst="rect">
            <a:avLst/>
          </a:prstGeom>
        </p:spPr>
        <p:txBody>
          <a:bodyPr/>
          <a:lstStyle>
            <a:lvl1pPr>
              <a:defRPr sz="5000">
                <a:solidFill>
                  <a:schemeClr val="bg1"/>
                </a:solidFill>
                <a:latin typeface="+mn-lt"/>
              </a:defRPr>
            </a:lvl1pPr>
          </a:lstStyle>
          <a:p>
            <a:r>
              <a:rPr lang="en-US"/>
              <a:t>Click to edit Master title style</a:t>
            </a:r>
            <a:endParaRPr lang="en-GB"/>
          </a:p>
        </p:txBody>
      </p:sp>
      <p:cxnSp>
        <p:nvCxnSpPr>
          <p:cNvPr id="8" name="Google Shape;106;g1087a3117a6_0_117">
            <a:extLst>
              <a:ext uri="{FF2B5EF4-FFF2-40B4-BE49-F238E27FC236}">
                <a16:creationId xmlns:a16="http://schemas.microsoft.com/office/drawing/2014/main" id="{07FD8F8D-92FB-4CF4-89CF-354E1990387C}"/>
              </a:ext>
            </a:extLst>
          </p:cNvPr>
          <p:cNvCxnSpPr/>
          <p:nvPr userDrawn="1"/>
        </p:nvCxnSpPr>
        <p:spPr>
          <a:xfrm rot="10800000" flipH="1">
            <a:off x="1003598" y="850"/>
            <a:ext cx="19500" cy="6877500"/>
          </a:xfrm>
          <a:prstGeom prst="straightConnector1">
            <a:avLst/>
          </a:prstGeom>
          <a:noFill/>
          <a:ln w="9525" cap="flat" cmpd="sng">
            <a:solidFill>
              <a:schemeClr val="bg1"/>
            </a:solidFill>
            <a:prstDash val="dot"/>
            <a:round/>
            <a:headEnd type="none" w="med" len="med"/>
            <a:tailEnd type="none" w="med" len="med"/>
          </a:ln>
        </p:spPr>
      </p:cxnSp>
    </p:spTree>
    <p:extLst>
      <p:ext uri="{BB962C8B-B14F-4D97-AF65-F5344CB8AC3E}">
        <p14:creationId xmlns:p14="http://schemas.microsoft.com/office/powerpoint/2010/main" val="3161205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bg2">
            <a:lumMod val="75000"/>
          </a:schemeClr>
        </a:solidFill>
        <a:effectLst/>
      </p:bgPr>
    </p:bg>
    <p:spTree>
      <p:nvGrpSpPr>
        <p:cNvPr id="1" name="Shape 27"/>
        <p:cNvGrpSpPr/>
        <p:nvPr/>
      </p:nvGrpSpPr>
      <p:grpSpPr>
        <a:xfrm>
          <a:off x="0" y="0"/>
          <a:ext cx="0" cy="0"/>
          <a:chOff x="0" y="0"/>
          <a:chExt cx="0" cy="0"/>
        </a:xfrm>
      </p:grpSpPr>
      <p:sp>
        <p:nvSpPr>
          <p:cNvPr id="7" name="Google Shape;105;g1087a3117a6_0_117">
            <a:extLst>
              <a:ext uri="{FF2B5EF4-FFF2-40B4-BE49-F238E27FC236}">
                <a16:creationId xmlns:a16="http://schemas.microsoft.com/office/drawing/2014/main" id="{0EC57FFC-BDEE-4367-B06A-7478AFFF4241}"/>
              </a:ext>
            </a:extLst>
          </p:cNvPr>
          <p:cNvSpPr txBox="1">
            <a:spLocks/>
          </p:cNvSpPr>
          <p:nvPr userDrawn="1"/>
        </p:nvSpPr>
        <p:spPr>
          <a:xfrm rot="5400000">
            <a:off x="-1507018" y="2329349"/>
            <a:ext cx="4025100" cy="307800"/>
          </a:xfrm>
          <a:prstGeom prst="rect">
            <a:avLst/>
          </a:prstGeom>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lumMod val="95000"/>
                  </a:schemeClr>
                </a:solidFill>
              </a:rPr>
              <a:t>React1</a:t>
            </a:r>
          </a:p>
        </p:txBody>
      </p:sp>
      <p:sp>
        <p:nvSpPr>
          <p:cNvPr id="3" name="Text Placeholder 2">
            <a:extLst>
              <a:ext uri="{FF2B5EF4-FFF2-40B4-BE49-F238E27FC236}">
                <a16:creationId xmlns:a16="http://schemas.microsoft.com/office/drawing/2014/main" id="{D3670E21-F842-4177-AEBF-3F426D9AA292}"/>
              </a:ext>
            </a:extLst>
          </p:cNvPr>
          <p:cNvSpPr>
            <a:spLocks noGrp="1"/>
          </p:cNvSpPr>
          <p:nvPr>
            <p:ph type="body" sz="quarter" idx="10" hasCustomPrompt="1"/>
          </p:nvPr>
        </p:nvSpPr>
        <p:spPr>
          <a:xfrm>
            <a:off x="1892240" y="1798638"/>
            <a:ext cx="8478838" cy="3287712"/>
          </a:xfrm>
          <a:prstGeom prst="rect">
            <a:avLst/>
          </a:prstGeom>
        </p:spPr>
        <p:txBody>
          <a:bodyPr/>
          <a:lstStyle>
            <a:lvl1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1pPr>
            <a:lvl2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2pPr>
            <a:lvl3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3pPr>
            <a:lvl4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4pPr>
            <a:lvl5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5pPr>
          </a:lstStyle>
          <a:p>
            <a:pPr lvl="0"/>
            <a:r>
              <a:rPr lang="en-US"/>
              <a:t>Click to edit Master text styles a long amount of text for testing purposes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923AF37F-C9D1-44AC-80A8-678E232AF90F}"/>
              </a:ext>
            </a:extLst>
          </p:cNvPr>
          <p:cNvSpPr>
            <a:spLocks noGrp="1"/>
          </p:cNvSpPr>
          <p:nvPr>
            <p:ph type="title"/>
          </p:nvPr>
        </p:nvSpPr>
        <p:spPr>
          <a:xfrm>
            <a:off x="1892240" y="698643"/>
            <a:ext cx="10515600" cy="914400"/>
          </a:xfrm>
          <a:prstGeom prst="rect">
            <a:avLst/>
          </a:prstGeom>
        </p:spPr>
        <p:txBody>
          <a:bodyPr/>
          <a:lstStyle>
            <a:lvl1pPr>
              <a:defRPr sz="5000">
                <a:solidFill>
                  <a:schemeClr val="bg1"/>
                </a:solidFill>
                <a:latin typeface="+mn-lt"/>
              </a:defRPr>
            </a:lvl1pPr>
          </a:lstStyle>
          <a:p>
            <a:r>
              <a:rPr lang="en-US"/>
              <a:t>Click to edit Master title style</a:t>
            </a:r>
            <a:endParaRPr lang="en-GB"/>
          </a:p>
        </p:txBody>
      </p:sp>
      <p:cxnSp>
        <p:nvCxnSpPr>
          <p:cNvPr id="8" name="Google Shape;106;g1087a3117a6_0_117">
            <a:extLst>
              <a:ext uri="{FF2B5EF4-FFF2-40B4-BE49-F238E27FC236}">
                <a16:creationId xmlns:a16="http://schemas.microsoft.com/office/drawing/2014/main" id="{07FD8F8D-92FB-4CF4-89CF-354E1990387C}"/>
              </a:ext>
            </a:extLst>
          </p:cNvPr>
          <p:cNvCxnSpPr/>
          <p:nvPr userDrawn="1"/>
        </p:nvCxnSpPr>
        <p:spPr>
          <a:xfrm rot="10800000" flipH="1">
            <a:off x="1003598" y="850"/>
            <a:ext cx="19500" cy="6877500"/>
          </a:xfrm>
          <a:prstGeom prst="straightConnector1">
            <a:avLst/>
          </a:prstGeom>
          <a:noFill/>
          <a:ln w="9525" cap="flat" cmpd="sng">
            <a:solidFill>
              <a:schemeClr val="bg1"/>
            </a:solidFill>
            <a:prstDash val="dot"/>
            <a:round/>
            <a:headEnd type="none" w="med" len="med"/>
            <a:tailEnd type="none" w="med" len="med"/>
          </a:ln>
        </p:spPr>
      </p:cxnSp>
    </p:spTree>
    <p:extLst>
      <p:ext uri="{BB962C8B-B14F-4D97-AF65-F5344CB8AC3E}">
        <p14:creationId xmlns:p14="http://schemas.microsoft.com/office/powerpoint/2010/main" val="232052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rgbClr val="2A2A2A"/>
        </a:solidFill>
        <a:effectLst/>
      </p:bgPr>
    </p:bg>
    <p:spTree>
      <p:nvGrpSpPr>
        <p:cNvPr id="1" name="Shape 27"/>
        <p:cNvGrpSpPr/>
        <p:nvPr/>
      </p:nvGrpSpPr>
      <p:grpSpPr>
        <a:xfrm>
          <a:off x="0" y="0"/>
          <a:ext cx="0" cy="0"/>
          <a:chOff x="0" y="0"/>
          <a:chExt cx="0" cy="0"/>
        </a:xfrm>
      </p:grpSpPr>
      <p:sp>
        <p:nvSpPr>
          <p:cNvPr id="7" name="Google Shape;105;g1087a3117a6_0_117">
            <a:extLst>
              <a:ext uri="{FF2B5EF4-FFF2-40B4-BE49-F238E27FC236}">
                <a16:creationId xmlns:a16="http://schemas.microsoft.com/office/drawing/2014/main" id="{0EC57FFC-BDEE-4367-B06A-7478AFFF4241}"/>
              </a:ext>
            </a:extLst>
          </p:cNvPr>
          <p:cNvSpPr txBox="1">
            <a:spLocks/>
          </p:cNvSpPr>
          <p:nvPr userDrawn="1"/>
        </p:nvSpPr>
        <p:spPr>
          <a:xfrm rot="5400000">
            <a:off x="-1507018" y="2329349"/>
            <a:ext cx="4025100" cy="307800"/>
          </a:xfrm>
          <a:prstGeom prst="rect">
            <a:avLst/>
          </a:prstGeom>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lumMod val="95000"/>
                  </a:schemeClr>
                </a:solidFill>
              </a:rPr>
              <a:t>React 1</a:t>
            </a:r>
          </a:p>
        </p:txBody>
      </p:sp>
      <p:sp>
        <p:nvSpPr>
          <p:cNvPr id="3" name="Text Placeholder 2">
            <a:extLst>
              <a:ext uri="{FF2B5EF4-FFF2-40B4-BE49-F238E27FC236}">
                <a16:creationId xmlns:a16="http://schemas.microsoft.com/office/drawing/2014/main" id="{D3670E21-F842-4177-AEBF-3F426D9AA292}"/>
              </a:ext>
            </a:extLst>
          </p:cNvPr>
          <p:cNvSpPr>
            <a:spLocks noGrp="1"/>
          </p:cNvSpPr>
          <p:nvPr>
            <p:ph type="body" sz="quarter" idx="10" hasCustomPrompt="1"/>
          </p:nvPr>
        </p:nvSpPr>
        <p:spPr>
          <a:xfrm>
            <a:off x="1892240" y="1798638"/>
            <a:ext cx="8478838" cy="3287712"/>
          </a:xfrm>
          <a:prstGeom prst="rect">
            <a:avLst/>
          </a:prstGeom>
        </p:spPr>
        <p:txBody>
          <a:bodyPr/>
          <a:lstStyle>
            <a:lvl1pPr marL="457200" indent="-457200">
              <a:lnSpc>
                <a:spcPct val="120000"/>
              </a:lnSpc>
              <a:spcBef>
                <a:spcPts val="0"/>
              </a:spcBef>
              <a:spcAft>
                <a:spcPts val="800"/>
              </a:spcAft>
              <a:buClr>
                <a:schemeClr val="bg1"/>
              </a:buClr>
              <a:buFont typeface="+mj-lt"/>
              <a:buAutoNum type="arabicPeriod"/>
              <a:defRPr sz="2400">
                <a:solidFill>
                  <a:srgbClr val="FBFBFB"/>
                </a:solidFill>
                <a:latin typeface="+mn-lt"/>
              </a:defRPr>
            </a:lvl1pPr>
            <a:lvl2pPr marL="457200" indent="-457200">
              <a:lnSpc>
                <a:spcPct val="120000"/>
              </a:lnSpc>
              <a:spcBef>
                <a:spcPts val="0"/>
              </a:spcBef>
              <a:spcAft>
                <a:spcPts val="800"/>
              </a:spcAft>
              <a:buClr>
                <a:schemeClr val="bg1"/>
              </a:buClr>
              <a:buFont typeface="+mj-lt"/>
              <a:buAutoNum type="arabicPeriod"/>
              <a:defRPr sz="2400">
                <a:solidFill>
                  <a:srgbClr val="FBFBFB"/>
                </a:solidFill>
                <a:latin typeface="+mn-lt"/>
              </a:defRPr>
            </a:lvl2pPr>
            <a:lvl3pPr marL="457200" indent="-457200">
              <a:lnSpc>
                <a:spcPct val="120000"/>
              </a:lnSpc>
              <a:spcBef>
                <a:spcPts val="0"/>
              </a:spcBef>
              <a:spcAft>
                <a:spcPts val="800"/>
              </a:spcAft>
              <a:buClr>
                <a:schemeClr val="bg1"/>
              </a:buClr>
              <a:buFont typeface="+mj-lt"/>
              <a:buAutoNum type="arabicPeriod"/>
              <a:defRPr sz="2400">
                <a:solidFill>
                  <a:srgbClr val="FBFBFB"/>
                </a:solidFill>
                <a:latin typeface="+mn-lt"/>
              </a:defRPr>
            </a:lvl3pPr>
            <a:lvl4pPr marL="457200" indent="-457200">
              <a:lnSpc>
                <a:spcPct val="120000"/>
              </a:lnSpc>
              <a:spcBef>
                <a:spcPts val="0"/>
              </a:spcBef>
              <a:spcAft>
                <a:spcPts val="800"/>
              </a:spcAft>
              <a:buClr>
                <a:schemeClr val="bg1"/>
              </a:buClr>
              <a:buFont typeface="+mj-lt"/>
              <a:buAutoNum type="arabicPeriod"/>
              <a:defRPr sz="2400">
                <a:solidFill>
                  <a:srgbClr val="FBFBFB"/>
                </a:solidFill>
                <a:latin typeface="+mn-lt"/>
              </a:defRPr>
            </a:lvl4pPr>
            <a:lvl5pPr marL="457200" indent="-457200">
              <a:lnSpc>
                <a:spcPct val="120000"/>
              </a:lnSpc>
              <a:spcBef>
                <a:spcPts val="0"/>
              </a:spcBef>
              <a:spcAft>
                <a:spcPts val="800"/>
              </a:spcAft>
              <a:buClr>
                <a:schemeClr val="bg1"/>
              </a:buClr>
              <a:buFont typeface="+mj-lt"/>
              <a:buAutoNum type="arabicPeriod"/>
              <a:defRPr sz="2400">
                <a:solidFill>
                  <a:srgbClr val="FBFBFB"/>
                </a:solidFill>
                <a:latin typeface="+mn-lt"/>
              </a:defRPr>
            </a:lvl5pPr>
          </a:lstStyle>
          <a:p>
            <a:pPr lvl="0"/>
            <a:r>
              <a:rPr lang="en-US"/>
              <a:t>Click to edit Master text styles a long amount of text for testing purposes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923AF37F-C9D1-44AC-80A8-678E232AF90F}"/>
              </a:ext>
            </a:extLst>
          </p:cNvPr>
          <p:cNvSpPr>
            <a:spLocks noGrp="1"/>
          </p:cNvSpPr>
          <p:nvPr>
            <p:ph type="title"/>
          </p:nvPr>
        </p:nvSpPr>
        <p:spPr>
          <a:xfrm>
            <a:off x="1892240" y="698643"/>
            <a:ext cx="10515600" cy="914400"/>
          </a:xfrm>
          <a:prstGeom prst="rect">
            <a:avLst/>
          </a:prstGeom>
        </p:spPr>
        <p:txBody>
          <a:bodyPr/>
          <a:lstStyle>
            <a:lvl1pPr>
              <a:defRPr sz="5000">
                <a:solidFill>
                  <a:srgbClr val="FBFBFB"/>
                </a:solidFill>
                <a:latin typeface="+mn-lt"/>
              </a:defRPr>
            </a:lvl1pPr>
          </a:lstStyle>
          <a:p>
            <a:r>
              <a:rPr lang="en-US"/>
              <a:t>Click to edit Master title style</a:t>
            </a:r>
            <a:endParaRPr lang="en-GB"/>
          </a:p>
        </p:txBody>
      </p:sp>
      <p:cxnSp>
        <p:nvCxnSpPr>
          <p:cNvPr id="8" name="Google Shape;106;g1087a3117a6_0_117">
            <a:extLst>
              <a:ext uri="{FF2B5EF4-FFF2-40B4-BE49-F238E27FC236}">
                <a16:creationId xmlns:a16="http://schemas.microsoft.com/office/drawing/2014/main" id="{07FD8F8D-92FB-4CF4-89CF-354E1990387C}"/>
              </a:ext>
            </a:extLst>
          </p:cNvPr>
          <p:cNvCxnSpPr/>
          <p:nvPr userDrawn="1"/>
        </p:nvCxnSpPr>
        <p:spPr>
          <a:xfrm rot="10800000" flipH="1">
            <a:off x="1003598" y="850"/>
            <a:ext cx="19500" cy="6877500"/>
          </a:xfrm>
          <a:prstGeom prst="straightConnector1">
            <a:avLst/>
          </a:prstGeom>
          <a:noFill/>
          <a:ln w="9525" cap="flat" cmpd="sng">
            <a:solidFill>
              <a:schemeClr val="bg1"/>
            </a:solidFill>
            <a:prstDash val="dot"/>
            <a:round/>
            <a:headEnd type="none" w="med" len="med"/>
            <a:tailEnd type="none" w="med" len="med"/>
          </a:ln>
        </p:spPr>
      </p:cxnSp>
    </p:spTree>
    <p:extLst>
      <p:ext uri="{BB962C8B-B14F-4D97-AF65-F5344CB8AC3E}">
        <p14:creationId xmlns:p14="http://schemas.microsoft.com/office/powerpoint/2010/main" val="2379459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rgbClr val="2A2A2A"/>
        </a:solidFill>
        <a:effectLst/>
      </p:bgPr>
    </p:bg>
    <p:spTree>
      <p:nvGrpSpPr>
        <p:cNvPr id="1" name="Shape 27"/>
        <p:cNvGrpSpPr/>
        <p:nvPr/>
      </p:nvGrpSpPr>
      <p:grpSpPr>
        <a:xfrm>
          <a:off x="0" y="0"/>
          <a:ext cx="0" cy="0"/>
          <a:chOff x="0" y="0"/>
          <a:chExt cx="0" cy="0"/>
        </a:xfrm>
      </p:grpSpPr>
      <p:sp>
        <p:nvSpPr>
          <p:cNvPr id="7" name="Google Shape;105;g1087a3117a6_0_117">
            <a:extLst>
              <a:ext uri="{FF2B5EF4-FFF2-40B4-BE49-F238E27FC236}">
                <a16:creationId xmlns:a16="http://schemas.microsoft.com/office/drawing/2014/main" id="{0EC57FFC-BDEE-4367-B06A-7478AFFF4241}"/>
              </a:ext>
            </a:extLst>
          </p:cNvPr>
          <p:cNvSpPr txBox="1">
            <a:spLocks/>
          </p:cNvSpPr>
          <p:nvPr userDrawn="1"/>
        </p:nvSpPr>
        <p:spPr>
          <a:xfrm rot="5400000">
            <a:off x="-1507018" y="2329349"/>
            <a:ext cx="4025100" cy="307800"/>
          </a:xfrm>
          <a:prstGeom prst="rect">
            <a:avLst/>
          </a:prstGeom>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lumMod val="95000"/>
                  </a:schemeClr>
                </a:solidFill>
              </a:rPr>
              <a:t>React1</a:t>
            </a:r>
          </a:p>
        </p:txBody>
      </p:sp>
      <p:sp>
        <p:nvSpPr>
          <p:cNvPr id="3" name="Text Placeholder 2">
            <a:extLst>
              <a:ext uri="{FF2B5EF4-FFF2-40B4-BE49-F238E27FC236}">
                <a16:creationId xmlns:a16="http://schemas.microsoft.com/office/drawing/2014/main" id="{D3670E21-F842-4177-AEBF-3F426D9AA292}"/>
              </a:ext>
            </a:extLst>
          </p:cNvPr>
          <p:cNvSpPr>
            <a:spLocks noGrp="1"/>
          </p:cNvSpPr>
          <p:nvPr>
            <p:ph type="body" sz="quarter" idx="10" hasCustomPrompt="1"/>
          </p:nvPr>
        </p:nvSpPr>
        <p:spPr>
          <a:xfrm>
            <a:off x="1892240" y="1798638"/>
            <a:ext cx="8478838" cy="3287712"/>
          </a:xfrm>
          <a:prstGeom prst="rect">
            <a:avLst/>
          </a:prstGeom>
        </p:spPr>
        <p:txBody>
          <a:bodyPr/>
          <a:lstStyle>
            <a:lvl1pPr marL="457200" indent="-457200">
              <a:lnSpc>
                <a:spcPct val="120000"/>
              </a:lnSpc>
              <a:spcBef>
                <a:spcPts val="0"/>
              </a:spcBef>
              <a:spcAft>
                <a:spcPts val="800"/>
              </a:spcAft>
              <a:buClr>
                <a:schemeClr val="bg1"/>
              </a:buClr>
              <a:buFont typeface="+mj-lt"/>
              <a:buAutoNum type="arabicPeriod"/>
              <a:defRPr sz="2400">
                <a:solidFill>
                  <a:srgbClr val="FBFBFB"/>
                </a:solidFill>
                <a:latin typeface="+mn-lt"/>
              </a:defRPr>
            </a:lvl1pPr>
            <a:lvl2pPr marL="457200" indent="-457200">
              <a:lnSpc>
                <a:spcPct val="120000"/>
              </a:lnSpc>
              <a:spcBef>
                <a:spcPts val="0"/>
              </a:spcBef>
              <a:spcAft>
                <a:spcPts val="800"/>
              </a:spcAft>
              <a:buClr>
                <a:schemeClr val="bg1"/>
              </a:buClr>
              <a:buFont typeface="+mj-lt"/>
              <a:buAutoNum type="arabicPeriod"/>
              <a:defRPr sz="2400">
                <a:solidFill>
                  <a:srgbClr val="FBFBFB"/>
                </a:solidFill>
                <a:latin typeface="+mn-lt"/>
              </a:defRPr>
            </a:lvl2pPr>
            <a:lvl3pPr marL="457200" indent="-457200">
              <a:lnSpc>
                <a:spcPct val="120000"/>
              </a:lnSpc>
              <a:spcBef>
                <a:spcPts val="0"/>
              </a:spcBef>
              <a:spcAft>
                <a:spcPts val="800"/>
              </a:spcAft>
              <a:buClr>
                <a:schemeClr val="bg1"/>
              </a:buClr>
              <a:buFont typeface="+mj-lt"/>
              <a:buAutoNum type="arabicPeriod"/>
              <a:defRPr sz="2400">
                <a:solidFill>
                  <a:srgbClr val="FBFBFB"/>
                </a:solidFill>
                <a:latin typeface="+mn-lt"/>
              </a:defRPr>
            </a:lvl3pPr>
            <a:lvl4pPr marL="457200" indent="-457200">
              <a:lnSpc>
                <a:spcPct val="120000"/>
              </a:lnSpc>
              <a:spcBef>
                <a:spcPts val="0"/>
              </a:spcBef>
              <a:spcAft>
                <a:spcPts val="800"/>
              </a:spcAft>
              <a:buClr>
                <a:schemeClr val="bg1"/>
              </a:buClr>
              <a:buFont typeface="+mj-lt"/>
              <a:buAutoNum type="arabicPeriod"/>
              <a:defRPr sz="2400">
                <a:solidFill>
                  <a:srgbClr val="FBFBFB"/>
                </a:solidFill>
                <a:latin typeface="+mn-lt"/>
              </a:defRPr>
            </a:lvl4pPr>
            <a:lvl5pPr marL="457200" indent="-457200">
              <a:lnSpc>
                <a:spcPct val="120000"/>
              </a:lnSpc>
              <a:spcBef>
                <a:spcPts val="0"/>
              </a:spcBef>
              <a:spcAft>
                <a:spcPts val="800"/>
              </a:spcAft>
              <a:buClr>
                <a:schemeClr val="bg1"/>
              </a:buClr>
              <a:buFont typeface="+mj-lt"/>
              <a:buAutoNum type="arabicPeriod"/>
              <a:defRPr sz="2400">
                <a:solidFill>
                  <a:srgbClr val="FBFBFB"/>
                </a:solidFill>
                <a:latin typeface="+mn-lt"/>
              </a:defRPr>
            </a:lvl5pPr>
          </a:lstStyle>
          <a:p>
            <a:pPr lvl="0"/>
            <a:r>
              <a:rPr lang="en-US"/>
              <a:t>Click to edit Master text styles a long amount of text for testing purposes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923AF37F-C9D1-44AC-80A8-678E232AF90F}"/>
              </a:ext>
            </a:extLst>
          </p:cNvPr>
          <p:cNvSpPr>
            <a:spLocks noGrp="1"/>
          </p:cNvSpPr>
          <p:nvPr>
            <p:ph type="title"/>
          </p:nvPr>
        </p:nvSpPr>
        <p:spPr>
          <a:xfrm>
            <a:off x="1892240" y="698643"/>
            <a:ext cx="10515600" cy="914400"/>
          </a:xfrm>
          <a:prstGeom prst="rect">
            <a:avLst/>
          </a:prstGeom>
        </p:spPr>
        <p:txBody>
          <a:bodyPr/>
          <a:lstStyle>
            <a:lvl1pPr>
              <a:defRPr sz="5000">
                <a:solidFill>
                  <a:srgbClr val="FBFBFB"/>
                </a:solidFill>
                <a:latin typeface="+mn-lt"/>
              </a:defRPr>
            </a:lvl1pPr>
          </a:lstStyle>
          <a:p>
            <a:r>
              <a:rPr lang="en-US"/>
              <a:t>Click to edit Master title style</a:t>
            </a:r>
            <a:endParaRPr lang="en-GB"/>
          </a:p>
        </p:txBody>
      </p:sp>
      <p:cxnSp>
        <p:nvCxnSpPr>
          <p:cNvPr id="8" name="Google Shape;106;g1087a3117a6_0_117">
            <a:extLst>
              <a:ext uri="{FF2B5EF4-FFF2-40B4-BE49-F238E27FC236}">
                <a16:creationId xmlns:a16="http://schemas.microsoft.com/office/drawing/2014/main" id="{07FD8F8D-92FB-4CF4-89CF-354E1990387C}"/>
              </a:ext>
            </a:extLst>
          </p:cNvPr>
          <p:cNvCxnSpPr/>
          <p:nvPr userDrawn="1"/>
        </p:nvCxnSpPr>
        <p:spPr>
          <a:xfrm rot="10800000" flipH="1">
            <a:off x="1003598" y="850"/>
            <a:ext cx="19500" cy="6877500"/>
          </a:xfrm>
          <a:prstGeom prst="straightConnector1">
            <a:avLst/>
          </a:prstGeom>
          <a:noFill/>
          <a:ln w="9525" cap="flat" cmpd="sng">
            <a:solidFill>
              <a:schemeClr val="bg1"/>
            </a:solidFill>
            <a:prstDash val="dot"/>
            <a:round/>
            <a:headEnd type="none" w="med" len="med"/>
            <a:tailEnd type="none" w="med" len="med"/>
          </a:ln>
        </p:spPr>
      </p:cxnSp>
    </p:spTree>
    <p:extLst>
      <p:ext uri="{BB962C8B-B14F-4D97-AF65-F5344CB8AC3E}">
        <p14:creationId xmlns:p14="http://schemas.microsoft.com/office/powerpoint/2010/main" val="23794599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rgbClr val="209462"/>
        </a:solidFill>
        <a:effectLst/>
      </p:bgPr>
    </p:bg>
    <p:spTree>
      <p:nvGrpSpPr>
        <p:cNvPr id="1" name="Shape 27"/>
        <p:cNvGrpSpPr/>
        <p:nvPr/>
      </p:nvGrpSpPr>
      <p:grpSpPr>
        <a:xfrm>
          <a:off x="0" y="0"/>
          <a:ext cx="0" cy="0"/>
          <a:chOff x="0" y="0"/>
          <a:chExt cx="0" cy="0"/>
        </a:xfrm>
      </p:grpSpPr>
      <p:sp>
        <p:nvSpPr>
          <p:cNvPr id="3" name="Text Placeholder 2">
            <a:extLst>
              <a:ext uri="{FF2B5EF4-FFF2-40B4-BE49-F238E27FC236}">
                <a16:creationId xmlns:a16="http://schemas.microsoft.com/office/drawing/2014/main" id="{D3670E21-F842-4177-AEBF-3F426D9AA292}"/>
              </a:ext>
            </a:extLst>
          </p:cNvPr>
          <p:cNvSpPr>
            <a:spLocks noGrp="1"/>
          </p:cNvSpPr>
          <p:nvPr>
            <p:ph type="body" sz="quarter" idx="10" hasCustomPrompt="1"/>
          </p:nvPr>
        </p:nvSpPr>
        <p:spPr>
          <a:xfrm>
            <a:off x="1047057" y="1808912"/>
            <a:ext cx="8698372" cy="3287712"/>
          </a:xfrm>
          <a:prstGeom prst="rect">
            <a:avLst/>
          </a:prstGeom>
        </p:spPr>
        <p:txBody>
          <a:bodyPr/>
          <a:lstStyle>
            <a:lvl1pPr marL="457200" indent="-457200">
              <a:lnSpc>
                <a:spcPct val="120000"/>
              </a:lnSpc>
              <a:spcBef>
                <a:spcPts val="0"/>
              </a:spcBef>
              <a:spcAft>
                <a:spcPts val="800"/>
              </a:spcAft>
              <a:buClr>
                <a:schemeClr val="bg1"/>
              </a:buClr>
              <a:buFont typeface="+mj-lt"/>
              <a:buAutoNum type="arabicPeriod"/>
              <a:defRPr sz="2400">
                <a:solidFill>
                  <a:srgbClr val="FBFBFB"/>
                </a:solidFill>
                <a:latin typeface="+mn-lt"/>
              </a:defRPr>
            </a:lvl1pPr>
            <a:lvl2pPr marL="457200" indent="-457200">
              <a:lnSpc>
                <a:spcPct val="120000"/>
              </a:lnSpc>
              <a:spcBef>
                <a:spcPts val="0"/>
              </a:spcBef>
              <a:spcAft>
                <a:spcPts val="800"/>
              </a:spcAft>
              <a:buClr>
                <a:schemeClr val="bg1"/>
              </a:buClr>
              <a:buFont typeface="+mj-lt"/>
              <a:buAutoNum type="arabicPeriod"/>
              <a:defRPr sz="2400">
                <a:solidFill>
                  <a:srgbClr val="FBFBFB"/>
                </a:solidFill>
                <a:latin typeface="+mn-lt"/>
              </a:defRPr>
            </a:lvl2pPr>
            <a:lvl3pPr marL="457200" indent="-457200">
              <a:lnSpc>
                <a:spcPct val="120000"/>
              </a:lnSpc>
              <a:spcBef>
                <a:spcPts val="0"/>
              </a:spcBef>
              <a:spcAft>
                <a:spcPts val="800"/>
              </a:spcAft>
              <a:buClr>
                <a:schemeClr val="bg1"/>
              </a:buClr>
              <a:buFont typeface="+mj-lt"/>
              <a:buAutoNum type="arabicPeriod"/>
              <a:defRPr sz="2400">
                <a:solidFill>
                  <a:srgbClr val="FBFBFB"/>
                </a:solidFill>
                <a:latin typeface="+mn-lt"/>
              </a:defRPr>
            </a:lvl3pPr>
            <a:lvl4pPr marL="457200" indent="-457200">
              <a:lnSpc>
                <a:spcPct val="120000"/>
              </a:lnSpc>
              <a:spcBef>
                <a:spcPts val="0"/>
              </a:spcBef>
              <a:spcAft>
                <a:spcPts val="800"/>
              </a:spcAft>
              <a:buClr>
                <a:schemeClr val="bg1"/>
              </a:buClr>
              <a:buFont typeface="+mj-lt"/>
              <a:buAutoNum type="arabicPeriod"/>
              <a:defRPr sz="2400">
                <a:solidFill>
                  <a:srgbClr val="FBFBFB"/>
                </a:solidFill>
                <a:latin typeface="+mn-lt"/>
              </a:defRPr>
            </a:lvl4pPr>
            <a:lvl5pPr marL="457200" indent="-457200">
              <a:lnSpc>
                <a:spcPct val="120000"/>
              </a:lnSpc>
              <a:spcBef>
                <a:spcPts val="0"/>
              </a:spcBef>
              <a:spcAft>
                <a:spcPts val="800"/>
              </a:spcAft>
              <a:buClr>
                <a:schemeClr val="bg1"/>
              </a:buClr>
              <a:buFont typeface="+mj-lt"/>
              <a:buAutoNum type="arabicPeriod"/>
              <a:defRPr sz="2400">
                <a:solidFill>
                  <a:srgbClr val="FBFBFB"/>
                </a:solidFill>
                <a:latin typeface="+mn-lt"/>
              </a:defRPr>
            </a:lvl5pPr>
          </a:lstStyle>
          <a:p>
            <a:pPr lvl="0"/>
            <a:r>
              <a:rPr lang="en-US"/>
              <a:t>Click to edit Master text styles a long amount of text for testing purposes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923AF37F-C9D1-44AC-80A8-678E232AF90F}"/>
              </a:ext>
            </a:extLst>
          </p:cNvPr>
          <p:cNvSpPr>
            <a:spLocks noGrp="1"/>
          </p:cNvSpPr>
          <p:nvPr>
            <p:ph type="title"/>
          </p:nvPr>
        </p:nvSpPr>
        <p:spPr>
          <a:xfrm>
            <a:off x="945219" y="708917"/>
            <a:ext cx="10787869" cy="914400"/>
          </a:xfrm>
          <a:prstGeom prst="rect">
            <a:avLst/>
          </a:prstGeom>
        </p:spPr>
        <p:txBody>
          <a:bodyPr/>
          <a:lstStyle>
            <a:lvl1pPr>
              <a:defRPr sz="5000">
                <a:solidFill>
                  <a:srgbClr val="FBFBFB"/>
                </a:solidFill>
                <a:latin typeface="+mn-lt"/>
              </a:defRPr>
            </a:lvl1pPr>
          </a:lstStyle>
          <a:p>
            <a:r>
              <a:rPr lang="en-US"/>
              <a:t>Click to edit Master title style</a:t>
            </a:r>
            <a:endParaRPr lang="en-GB"/>
          </a:p>
        </p:txBody>
      </p:sp>
    </p:spTree>
    <p:extLst>
      <p:ext uri="{BB962C8B-B14F-4D97-AF65-F5344CB8AC3E}">
        <p14:creationId xmlns:p14="http://schemas.microsoft.com/office/powerpoint/2010/main" val="3043031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Ref idx="1001">
        <a:schemeClr val="bg1"/>
      </p:bgRef>
    </p:bg>
    <p:spTree>
      <p:nvGrpSpPr>
        <p:cNvPr id="1" name="Shape 27"/>
        <p:cNvGrpSpPr/>
        <p:nvPr/>
      </p:nvGrpSpPr>
      <p:grpSpPr>
        <a:xfrm>
          <a:off x="0" y="0"/>
          <a:ext cx="0" cy="0"/>
          <a:chOff x="0" y="0"/>
          <a:chExt cx="0" cy="0"/>
        </a:xfrm>
      </p:grpSpPr>
      <p:sp>
        <p:nvSpPr>
          <p:cNvPr id="7" name="Rectangle 6">
            <a:extLst>
              <a:ext uri="{FF2B5EF4-FFF2-40B4-BE49-F238E27FC236}">
                <a16:creationId xmlns:a16="http://schemas.microsoft.com/office/drawing/2014/main" id="{FAB6E9EE-1EF4-49C3-8A60-76FBB6A2DEC7}"/>
              </a:ext>
            </a:extLst>
          </p:cNvPr>
          <p:cNvSpPr/>
          <p:nvPr userDrawn="1"/>
        </p:nvSpPr>
        <p:spPr>
          <a:xfrm>
            <a:off x="0" y="0"/>
            <a:ext cx="6096000" cy="6858000"/>
          </a:xfrm>
          <a:prstGeom prst="rect">
            <a:avLst/>
          </a:prstGeom>
          <a:solidFill>
            <a:srgbClr val="2094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a:extLst>
              <a:ext uri="{FF2B5EF4-FFF2-40B4-BE49-F238E27FC236}">
                <a16:creationId xmlns:a16="http://schemas.microsoft.com/office/drawing/2014/main" id="{D3670E21-F842-4177-AEBF-3F426D9AA292}"/>
              </a:ext>
            </a:extLst>
          </p:cNvPr>
          <p:cNvSpPr>
            <a:spLocks noGrp="1"/>
          </p:cNvSpPr>
          <p:nvPr>
            <p:ph type="body" sz="quarter" idx="10" hasCustomPrompt="1"/>
          </p:nvPr>
        </p:nvSpPr>
        <p:spPr>
          <a:xfrm>
            <a:off x="688369" y="1808911"/>
            <a:ext cx="4982966" cy="4340171"/>
          </a:xfrm>
          <a:prstGeom prst="rect">
            <a:avLst/>
          </a:prstGeom>
        </p:spPr>
        <p:txBody>
          <a:bodyPr/>
          <a:lstStyle>
            <a:lvl1pPr marL="457200" indent="-457200">
              <a:lnSpc>
                <a:spcPct val="120000"/>
              </a:lnSpc>
              <a:spcBef>
                <a:spcPts val="0"/>
              </a:spcBef>
              <a:spcAft>
                <a:spcPts val="800"/>
              </a:spcAft>
              <a:buClr>
                <a:schemeClr val="bg1"/>
              </a:buClr>
              <a:buFont typeface="+mj-lt"/>
              <a:buAutoNum type="arabicPeriod"/>
              <a:defRPr sz="2400">
                <a:solidFill>
                  <a:srgbClr val="FBFBFB"/>
                </a:solidFill>
                <a:latin typeface="+mn-lt"/>
              </a:defRPr>
            </a:lvl1pPr>
            <a:lvl2pPr marL="457200" indent="-457200">
              <a:lnSpc>
                <a:spcPct val="120000"/>
              </a:lnSpc>
              <a:spcBef>
                <a:spcPts val="0"/>
              </a:spcBef>
              <a:spcAft>
                <a:spcPts val="800"/>
              </a:spcAft>
              <a:buClr>
                <a:schemeClr val="bg1"/>
              </a:buClr>
              <a:buFont typeface="+mj-lt"/>
              <a:buAutoNum type="arabicPeriod"/>
              <a:defRPr sz="2400">
                <a:solidFill>
                  <a:srgbClr val="FBFBFB"/>
                </a:solidFill>
                <a:latin typeface="+mn-lt"/>
              </a:defRPr>
            </a:lvl2pPr>
            <a:lvl3pPr marL="457200" indent="-457200">
              <a:lnSpc>
                <a:spcPct val="120000"/>
              </a:lnSpc>
              <a:spcBef>
                <a:spcPts val="0"/>
              </a:spcBef>
              <a:spcAft>
                <a:spcPts val="800"/>
              </a:spcAft>
              <a:buClr>
                <a:schemeClr val="bg1"/>
              </a:buClr>
              <a:buFont typeface="+mj-lt"/>
              <a:buAutoNum type="arabicPeriod"/>
              <a:defRPr sz="2400">
                <a:solidFill>
                  <a:srgbClr val="FBFBFB"/>
                </a:solidFill>
                <a:latin typeface="+mn-lt"/>
              </a:defRPr>
            </a:lvl3pPr>
            <a:lvl4pPr marL="457200" indent="-457200">
              <a:lnSpc>
                <a:spcPct val="120000"/>
              </a:lnSpc>
              <a:spcBef>
                <a:spcPts val="0"/>
              </a:spcBef>
              <a:spcAft>
                <a:spcPts val="800"/>
              </a:spcAft>
              <a:buClr>
                <a:schemeClr val="bg1"/>
              </a:buClr>
              <a:buFont typeface="+mj-lt"/>
              <a:buAutoNum type="arabicPeriod"/>
              <a:defRPr sz="2400">
                <a:solidFill>
                  <a:srgbClr val="FBFBFB"/>
                </a:solidFill>
                <a:latin typeface="+mn-lt"/>
              </a:defRPr>
            </a:lvl4pPr>
            <a:lvl5pPr marL="457200" indent="-457200">
              <a:lnSpc>
                <a:spcPct val="120000"/>
              </a:lnSpc>
              <a:spcBef>
                <a:spcPts val="0"/>
              </a:spcBef>
              <a:spcAft>
                <a:spcPts val="800"/>
              </a:spcAft>
              <a:buClr>
                <a:schemeClr val="bg1"/>
              </a:buClr>
              <a:buFont typeface="+mj-lt"/>
              <a:buAutoNum type="arabicPeriod"/>
              <a:defRPr sz="2400">
                <a:solidFill>
                  <a:srgbClr val="FBFBFB"/>
                </a:solidFill>
                <a:latin typeface="+mn-lt"/>
              </a:defRPr>
            </a:lvl5pPr>
          </a:lstStyle>
          <a:p>
            <a:pPr lvl="0"/>
            <a:r>
              <a:rPr lang="en-US"/>
              <a:t>Click to edit Master text styles a long amount of text for testing purposes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923AF37F-C9D1-44AC-80A8-678E232AF90F}"/>
              </a:ext>
            </a:extLst>
          </p:cNvPr>
          <p:cNvSpPr>
            <a:spLocks noGrp="1"/>
          </p:cNvSpPr>
          <p:nvPr>
            <p:ph type="title"/>
          </p:nvPr>
        </p:nvSpPr>
        <p:spPr>
          <a:xfrm>
            <a:off x="688370" y="708917"/>
            <a:ext cx="4982965" cy="914400"/>
          </a:xfrm>
          <a:prstGeom prst="rect">
            <a:avLst/>
          </a:prstGeom>
        </p:spPr>
        <p:txBody>
          <a:bodyPr/>
          <a:lstStyle>
            <a:lvl1pPr>
              <a:defRPr sz="5000">
                <a:solidFill>
                  <a:srgbClr val="FBFBFB"/>
                </a:solidFill>
                <a:latin typeface="+mn-lt"/>
              </a:defRPr>
            </a:lvl1pPr>
          </a:lstStyle>
          <a:p>
            <a:r>
              <a:rPr lang="en-US"/>
              <a:t>Click to edit</a:t>
            </a:r>
            <a:endParaRPr lang="en-GB"/>
          </a:p>
        </p:txBody>
      </p:sp>
      <p:sp>
        <p:nvSpPr>
          <p:cNvPr id="5" name="Text Placeholder 2">
            <a:extLst>
              <a:ext uri="{FF2B5EF4-FFF2-40B4-BE49-F238E27FC236}">
                <a16:creationId xmlns:a16="http://schemas.microsoft.com/office/drawing/2014/main" id="{7D895517-B87F-4701-BEE6-FC1325D2C842}"/>
              </a:ext>
            </a:extLst>
          </p:cNvPr>
          <p:cNvSpPr>
            <a:spLocks noGrp="1"/>
          </p:cNvSpPr>
          <p:nvPr>
            <p:ph type="body" sz="quarter" idx="11" hasCustomPrompt="1"/>
          </p:nvPr>
        </p:nvSpPr>
        <p:spPr>
          <a:xfrm>
            <a:off x="6904232" y="1808911"/>
            <a:ext cx="5075433" cy="4340171"/>
          </a:xfrm>
          <a:prstGeom prst="rect">
            <a:avLst/>
          </a:prstGeom>
        </p:spPr>
        <p:txBody>
          <a:bodyPr/>
          <a:lstStyle>
            <a:lvl1pPr marL="457200" indent="-457200">
              <a:lnSpc>
                <a:spcPct val="120000"/>
              </a:lnSpc>
              <a:spcBef>
                <a:spcPts val="0"/>
              </a:spcBef>
              <a:spcAft>
                <a:spcPts val="800"/>
              </a:spcAft>
              <a:buClr>
                <a:schemeClr val="tx1">
                  <a:lumMod val="85000"/>
                  <a:lumOff val="15000"/>
                </a:schemeClr>
              </a:buClr>
              <a:buFont typeface="+mj-lt"/>
              <a:buAutoNum type="arabicPeriod"/>
              <a:defRPr sz="2400">
                <a:solidFill>
                  <a:schemeClr val="tx1">
                    <a:lumMod val="85000"/>
                    <a:lumOff val="15000"/>
                  </a:schemeClr>
                </a:solidFill>
                <a:latin typeface="+mn-lt"/>
              </a:defRPr>
            </a:lvl1pPr>
            <a:lvl2pPr marL="457200" indent="-457200">
              <a:lnSpc>
                <a:spcPct val="120000"/>
              </a:lnSpc>
              <a:spcBef>
                <a:spcPts val="0"/>
              </a:spcBef>
              <a:spcAft>
                <a:spcPts val="800"/>
              </a:spcAft>
              <a:buClr>
                <a:schemeClr val="tx1">
                  <a:lumMod val="85000"/>
                  <a:lumOff val="15000"/>
                </a:schemeClr>
              </a:buClr>
              <a:buFont typeface="+mj-lt"/>
              <a:buAutoNum type="arabicPeriod"/>
              <a:defRPr sz="2400">
                <a:solidFill>
                  <a:schemeClr val="tx1">
                    <a:lumMod val="85000"/>
                    <a:lumOff val="15000"/>
                  </a:schemeClr>
                </a:solidFill>
                <a:latin typeface="+mn-lt"/>
              </a:defRPr>
            </a:lvl2pPr>
            <a:lvl3pPr marL="457200" indent="-457200">
              <a:lnSpc>
                <a:spcPct val="120000"/>
              </a:lnSpc>
              <a:spcBef>
                <a:spcPts val="0"/>
              </a:spcBef>
              <a:spcAft>
                <a:spcPts val="800"/>
              </a:spcAft>
              <a:buClr>
                <a:schemeClr val="tx1">
                  <a:lumMod val="85000"/>
                  <a:lumOff val="15000"/>
                </a:schemeClr>
              </a:buClr>
              <a:buFont typeface="+mj-lt"/>
              <a:buAutoNum type="arabicPeriod"/>
              <a:defRPr sz="2400">
                <a:solidFill>
                  <a:schemeClr val="tx1">
                    <a:lumMod val="85000"/>
                    <a:lumOff val="15000"/>
                  </a:schemeClr>
                </a:solidFill>
                <a:latin typeface="+mn-lt"/>
              </a:defRPr>
            </a:lvl3pPr>
            <a:lvl4pPr marL="457200" indent="-457200">
              <a:lnSpc>
                <a:spcPct val="120000"/>
              </a:lnSpc>
              <a:spcBef>
                <a:spcPts val="0"/>
              </a:spcBef>
              <a:spcAft>
                <a:spcPts val="800"/>
              </a:spcAft>
              <a:buClr>
                <a:schemeClr val="tx1">
                  <a:lumMod val="85000"/>
                  <a:lumOff val="15000"/>
                </a:schemeClr>
              </a:buClr>
              <a:buFont typeface="+mj-lt"/>
              <a:buAutoNum type="arabicPeriod"/>
              <a:defRPr sz="2400">
                <a:solidFill>
                  <a:schemeClr val="tx1">
                    <a:lumMod val="85000"/>
                    <a:lumOff val="15000"/>
                  </a:schemeClr>
                </a:solidFill>
                <a:latin typeface="+mn-lt"/>
              </a:defRPr>
            </a:lvl4pPr>
            <a:lvl5pPr marL="457200" indent="-457200">
              <a:lnSpc>
                <a:spcPct val="120000"/>
              </a:lnSpc>
              <a:spcBef>
                <a:spcPts val="0"/>
              </a:spcBef>
              <a:spcAft>
                <a:spcPts val="800"/>
              </a:spcAft>
              <a:buClr>
                <a:schemeClr val="tx1">
                  <a:lumMod val="85000"/>
                  <a:lumOff val="15000"/>
                </a:schemeClr>
              </a:buClr>
              <a:buFont typeface="+mj-lt"/>
              <a:buAutoNum type="arabicPeriod"/>
              <a:defRPr sz="2400">
                <a:solidFill>
                  <a:schemeClr val="tx1">
                    <a:lumMod val="85000"/>
                    <a:lumOff val="15000"/>
                  </a:schemeClr>
                </a:solidFill>
                <a:latin typeface="+mn-lt"/>
              </a:defRPr>
            </a:lvl5pPr>
          </a:lstStyle>
          <a:p>
            <a:pPr lvl="0"/>
            <a:r>
              <a:rPr lang="en-US"/>
              <a:t>Click to edit Master text styles a long amount of text for testing purposes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89304320"/>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3"/>
        <p:cNvGrpSpPr/>
        <p:nvPr/>
      </p:nvGrpSpPr>
      <p:grpSpPr>
        <a:xfrm>
          <a:off x="0" y="0"/>
          <a:ext cx="0" cy="0"/>
          <a:chOff x="0" y="0"/>
          <a:chExt cx="0" cy="0"/>
        </a:xfrm>
      </p:grpSpPr>
      <p:sp>
        <p:nvSpPr>
          <p:cNvPr id="34" name="Google Shape;34;p13"/>
          <p:cNvSpPr txBox="1">
            <a:spLocks noGrp="1"/>
          </p:cNvSpPr>
          <p:nvPr>
            <p:ph type="title"/>
          </p:nvPr>
        </p:nvSpPr>
        <p:spPr>
          <a:xfrm>
            <a:off x="4086657" y="1624049"/>
            <a:ext cx="4025034" cy="14224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5000" b="0" i="0">
                <a:solidFill>
                  <a:srgbClr val="5B2C8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3"/>
          <p:cNvSpPr txBox="1">
            <a:spLocks noGrp="1"/>
          </p:cNvSpPr>
          <p:nvPr>
            <p:ph type="body" idx="1"/>
          </p:nvPr>
        </p:nvSpPr>
        <p:spPr>
          <a:xfrm>
            <a:off x="609917" y="1577340"/>
            <a:ext cx="5306282" cy="4526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 name="Google Shape;36;p13"/>
          <p:cNvSpPr txBox="1">
            <a:spLocks noGrp="1"/>
          </p:cNvSpPr>
          <p:nvPr>
            <p:ph type="body" idx="2"/>
          </p:nvPr>
        </p:nvSpPr>
        <p:spPr>
          <a:xfrm>
            <a:off x="6282150" y="1577340"/>
            <a:ext cx="5306282" cy="452628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7" name="Google Shape;37;p13"/>
          <p:cNvSpPr txBox="1">
            <a:spLocks noGrp="1"/>
          </p:cNvSpPr>
          <p:nvPr>
            <p:ph type="ftr" idx="11"/>
          </p:nvPr>
        </p:nvSpPr>
        <p:spPr>
          <a:xfrm>
            <a:off x="4147439" y="6377940"/>
            <a:ext cx="3903472" cy="342900"/>
          </a:xfrm>
          <a:prstGeom prst="rect">
            <a:avLst/>
          </a:prstGeom>
          <a:noFill/>
          <a:ln>
            <a:noFill/>
          </a:ln>
        </p:spPr>
        <p:txBody>
          <a:bodyPr spcFirstLastPara="1" wrap="square" lIns="0" tIns="0" rIns="0" bIns="0" anchor="t" anchorCtr="0">
            <a:no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dt" idx="10"/>
          </p:nvPr>
        </p:nvSpPr>
        <p:spPr>
          <a:xfrm>
            <a:off x="609917" y="6377940"/>
            <a:ext cx="2805620" cy="3429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3"/>
          <p:cNvSpPr txBox="1">
            <a:spLocks noGrp="1"/>
          </p:cNvSpPr>
          <p:nvPr>
            <p:ph type="sldNum" idx="12"/>
          </p:nvPr>
        </p:nvSpPr>
        <p:spPr>
          <a:xfrm>
            <a:off x="8782812" y="6377940"/>
            <a:ext cx="2805620" cy="342900"/>
          </a:xfrm>
          <a:prstGeom prst="rect">
            <a:avLst/>
          </a:prstGeom>
          <a:noFill/>
          <a:ln>
            <a:noFill/>
          </a:ln>
        </p:spPr>
        <p:txBody>
          <a:bodyPr spcFirstLastPara="1" wrap="square" lIns="0" tIns="0" rIns="0" bIns="0" anchor="t"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Only" userDrawn="1">
  <p:cSld name="Title Only">
    <p:bg>
      <p:bgPr>
        <a:solidFill>
          <a:schemeClr val="lt1"/>
        </a:solidFill>
        <a:effectLst/>
      </p:bgPr>
    </p:bg>
    <p:spTree>
      <p:nvGrpSpPr>
        <p:cNvPr id="1" name="Shape 12"/>
        <p:cNvGrpSpPr/>
        <p:nvPr/>
      </p:nvGrpSpPr>
      <p:grpSpPr>
        <a:xfrm>
          <a:off x="0" y="0"/>
          <a:ext cx="0" cy="0"/>
          <a:chOff x="0" y="0"/>
          <a:chExt cx="0" cy="0"/>
        </a:xfrm>
      </p:grpSpPr>
      <p:pic>
        <p:nvPicPr>
          <p:cNvPr id="11" name="Google Shape;44;g1097394a84e_0_17">
            <a:extLst>
              <a:ext uri="{FF2B5EF4-FFF2-40B4-BE49-F238E27FC236}">
                <a16:creationId xmlns:a16="http://schemas.microsoft.com/office/drawing/2014/main" id="{3B59D440-7BC1-4DAF-91CD-6774B016B49E}"/>
              </a:ext>
            </a:extLst>
          </p:cNvPr>
          <p:cNvPicPr preferRelativeResize="0"/>
          <p:nvPr userDrawn="1"/>
        </p:nvPicPr>
        <p:blipFill>
          <a:blip r:embed="rId2">
            <a:alphaModFix/>
          </a:blip>
          <a:stretch>
            <a:fillRect/>
          </a:stretch>
        </p:blipFill>
        <p:spPr>
          <a:xfrm>
            <a:off x="13" y="1"/>
            <a:ext cx="12191985" cy="6858000"/>
          </a:xfrm>
          <a:prstGeom prst="rect">
            <a:avLst/>
          </a:prstGeom>
          <a:noFill/>
          <a:ln>
            <a:noFill/>
          </a:ln>
        </p:spPr>
      </p:pic>
      <p:sp>
        <p:nvSpPr>
          <p:cNvPr id="12" name="Google Shape;45;g1097394a84e_0_17">
            <a:extLst>
              <a:ext uri="{FF2B5EF4-FFF2-40B4-BE49-F238E27FC236}">
                <a16:creationId xmlns:a16="http://schemas.microsoft.com/office/drawing/2014/main" id="{42C4D5A7-F4BD-4CDA-90AB-63C1E8732F6E}"/>
              </a:ext>
            </a:extLst>
          </p:cNvPr>
          <p:cNvSpPr txBox="1">
            <a:spLocks noGrp="1"/>
          </p:cNvSpPr>
          <p:nvPr>
            <p:ph type="title" idx="4294967295" hasCustomPrompt="1"/>
          </p:nvPr>
        </p:nvSpPr>
        <p:spPr>
          <a:xfrm rot="5400000">
            <a:off x="-1507018" y="2329349"/>
            <a:ext cx="4025100" cy="307800"/>
          </a:xfrm>
          <a:prstGeom prst="rect">
            <a:avLst/>
          </a:prstGeom>
        </p:spPr>
        <p:txBody>
          <a:bodyPr spcFirstLastPara="1" wrap="square" lIns="0" tIns="0" rIns="0" bIns="0" anchor="t" anchorCtr="0">
            <a:spAutoFit/>
          </a:bodyPr>
          <a:lstStyle>
            <a:lvl1pPr>
              <a:defRPr/>
            </a:lvl1pPr>
          </a:lstStyle>
          <a:p>
            <a:r>
              <a:rPr lang="en-US" sz="2000">
                <a:solidFill>
                  <a:schemeClr val="lt1"/>
                </a:solidFill>
              </a:rPr>
              <a:t>JavaScript 2</a:t>
            </a:r>
          </a:p>
        </p:txBody>
      </p:sp>
      <p:cxnSp>
        <p:nvCxnSpPr>
          <p:cNvPr id="17" name="Google Shape;46;g1097394a84e_0_17">
            <a:extLst>
              <a:ext uri="{FF2B5EF4-FFF2-40B4-BE49-F238E27FC236}">
                <a16:creationId xmlns:a16="http://schemas.microsoft.com/office/drawing/2014/main" id="{DFBF017D-803E-4747-B8BE-14F9EE26241C}"/>
              </a:ext>
            </a:extLst>
          </p:cNvPr>
          <p:cNvCxnSpPr/>
          <p:nvPr userDrawn="1"/>
        </p:nvCxnSpPr>
        <p:spPr>
          <a:xfrm rot="10800000" flipH="1">
            <a:off x="1071950" y="850"/>
            <a:ext cx="19500" cy="6877500"/>
          </a:xfrm>
          <a:prstGeom prst="straightConnector1">
            <a:avLst/>
          </a:prstGeom>
          <a:noFill/>
          <a:ln w="9525" cap="flat" cmpd="sng">
            <a:solidFill>
              <a:schemeClr val="lt1"/>
            </a:solidFill>
            <a:prstDash val="dot"/>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userDrawn="1">
  <p:cSld name="Title Slide">
    <p:spTree>
      <p:nvGrpSpPr>
        <p:cNvPr id="1" name="Shape 21"/>
        <p:cNvGrpSpPr/>
        <p:nvPr/>
      </p:nvGrpSpPr>
      <p:grpSpPr>
        <a:xfrm>
          <a:off x="0" y="0"/>
          <a:ext cx="0" cy="0"/>
          <a:chOff x="0" y="0"/>
          <a:chExt cx="0" cy="0"/>
        </a:xfrm>
      </p:grpSpPr>
      <p:sp>
        <p:nvSpPr>
          <p:cNvPr id="7" name="Google Shape;105;g1087a3117a6_0_117">
            <a:extLst>
              <a:ext uri="{FF2B5EF4-FFF2-40B4-BE49-F238E27FC236}">
                <a16:creationId xmlns:a16="http://schemas.microsoft.com/office/drawing/2014/main" id="{CAE9D69B-A110-4B7F-9112-352DC0862E72}"/>
              </a:ext>
            </a:extLst>
          </p:cNvPr>
          <p:cNvSpPr txBox="1">
            <a:spLocks/>
          </p:cNvSpPr>
          <p:nvPr userDrawn="1"/>
        </p:nvSpPr>
        <p:spPr>
          <a:xfrm rot="5400000">
            <a:off x="-1507018" y="2329349"/>
            <a:ext cx="4025100" cy="307800"/>
          </a:xfrm>
          <a:prstGeom prst="rect">
            <a:avLst/>
          </a:prstGeom>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rgbClr val="B7B7B7"/>
                </a:solidFill>
              </a:rPr>
              <a:t>React 1</a:t>
            </a:r>
          </a:p>
        </p:txBody>
      </p:sp>
      <p:cxnSp>
        <p:nvCxnSpPr>
          <p:cNvPr id="8" name="Google Shape;106;g1087a3117a6_0_117">
            <a:extLst>
              <a:ext uri="{FF2B5EF4-FFF2-40B4-BE49-F238E27FC236}">
                <a16:creationId xmlns:a16="http://schemas.microsoft.com/office/drawing/2014/main" id="{686343C5-762D-4DD3-9A52-4CD3D8F6702F}"/>
              </a:ext>
            </a:extLst>
          </p:cNvPr>
          <p:cNvCxnSpPr/>
          <p:nvPr userDrawn="1"/>
        </p:nvCxnSpPr>
        <p:spPr>
          <a:xfrm rot="10800000" flipH="1">
            <a:off x="1003598" y="850"/>
            <a:ext cx="19500" cy="6877500"/>
          </a:xfrm>
          <a:prstGeom prst="straightConnector1">
            <a:avLst/>
          </a:prstGeom>
          <a:noFill/>
          <a:ln w="9525" cap="flat" cmpd="sng">
            <a:solidFill>
              <a:srgbClr val="666666"/>
            </a:solidFill>
            <a:prstDash val="dot"/>
            <a:round/>
            <a:headEnd type="none" w="med" len="med"/>
            <a:tailEnd type="none" w="med" len="med"/>
          </a:ln>
        </p:spPr>
      </p:cxnSp>
      <p:sp>
        <p:nvSpPr>
          <p:cNvPr id="10" name="Text Placeholder 2">
            <a:extLst>
              <a:ext uri="{FF2B5EF4-FFF2-40B4-BE49-F238E27FC236}">
                <a16:creationId xmlns:a16="http://schemas.microsoft.com/office/drawing/2014/main" id="{7D0F9EF5-E261-424F-8C3D-23063DFF416F}"/>
              </a:ext>
            </a:extLst>
          </p:cNvPr>
          <p:cNvSpPr>
            <a:spLocks noGrp="1"/>
          </p:cNvSpPr>
          <p:nvPr>
            <p:ph type="body" sz="quarter" idx="10" hasCustomPrompt="1"/>
          </p:nvPr>
        </p:nvSpPr>
        <p:spPr>
          <a:xfrm>
            <a:off x="1892240" y="1798638"/>
            <a:ext cx="8478838" cy="3287712"/>
          </a:xfrm>
          <a:prstGeom prst="rect">
            <a:avLst/>
          </a:prstGeom>
        </p:spPr>
        <p:txBody>
          <a:bodyPr/>
          <a:lstStyle>
            <a:lvl1pPr marL="342900" indent="-342900">
              <a:lnSpc>
                <a:spcPct val="120000"/>
              </a:lnSpc>
              <a:spcBef>
                <a:spcPts val="0"/>
              </a:spcBef>
              <a:spcAft>
                <a:spcPts val="800"/>
              </a:spcAft>
              <a:buFont typeface="Arial" panose="020B0604020202020204" pitchFamily="34" charset="0"/>
              <a:buChar char="•"/>
              <a:defRPr sz="2400">
                <a:latin typeface="+mn-lt"/>
              </a:defRPr>
            </a:lvl1pPr>
            <a:lvl2pPr marL="342900" indent="-342900">
              <a:lnSpc>
                <a:spcPct val="120000"/>
              </a:lnSpc>
              <a:spcBef>
                <a:spcPts val="0"/>
              </a:spcBef>
              <a:spcAft>
                <a:spcPts val="800"/>
              </a:spcAft>
              <a:buFont typeface="Arial" panose="020B0604020202020204" pitchFamily="34" charset="0"/>
              <a:buChar char="•"/>
              <a:defRPr sz="2400">
                <a:latin typeface="+mn-lt"/>
              </a:defRPr>
            </a:lvl2pPr>
            <a:lvl3pPr marL="342900" indent="-342900">
              <a:lnSpc>
                <a:spcPct val="120000"/>
              </a:lnSpc>
              <a:spcBef>
                <a:spcPts val="0"/>
              </a:spcBef>
              <a:spcAft>
                <a:spcPts val="800"/>
              </a:spcAft>
              <a:buFont typeface="Arial" panose="020B0604020202020204" pitchFamily="34" charset="0"/>
              <a:buChar char="•"/>
              <a:defRPr sz="2400">
                <a:latin typeface="+mn-lt"/>
              </a:defRPr>
            </a:lvl3pPr>
            <a:lvl4pPr marL="342900" indent="-342900">
              <a:lnSpc>
                <a:spcPct val="120000"/>
              </a:lnSpc>
              <a:spcBef>
                <a:spcPts val="0"/>
              </a:spcBef>
              <a:spcAft>
                <a:spcPts val="800"/>
              </a:spcAft>
              <a:buFont typeface="Arial" panose="020B0604020202020204" pitchFamily="34" charset="0"/>
              <a:buChar char="•"/>
              <a:defRPr sz="2400">
                <a:latin typeface="+mn-lt"/>
              </a:defRPr>
            </a:lvl4pPr>
            <a:lvl5pPr marL="342900" indent="-342900">
              <a:lnSpc>
                <a:spcPct val="120000"/>
              </a:lnSpc>
              <a:spcBef>
                <a:spcPts val="0"/>
              </a:spcBef>
              <a:spcAft>
                <a:spcPts val="800"/>
              </a:spcAft>
              <a:buFont typeface="Arial" panose="020B0604020202020204" pitchFamily="34" charset="0"/>
              <a:buChar char="•"/>
              <a:defRPr sz="2400">
                <a:latin typeface="+mn-lt"/>
              </a:defRPr>
            </a:lvl5pPr>
          </a:lstStyle>
          <a:p>
            <a:pPr lvl="0"/>
            <a:r>
              <a:rPr lang="en-US"/>
              <a:t>Click to edit Master text styles a long amount of text for testing purposes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3">
            <a:extLst>
              <a:ext uri="{FF2B5EF4-FFF2-40B4-BE49-F238E27FC236}">
                <a16:creationId xmlns:a16="http://schemas.microsoft.com/office/drawing/2014/main" id="{23831357-6510-4F30-8622-A4BDF0884B76}"/>
              </a:ext>
            </a:extLst>
          </p:cNvPr>
          <p:cNvSpPr>
            <a:spLocks noGrp="1"/>
          </p:cNvSpPr>
          <p:nvPr>
            <p:ph type="title"/>
          </p:nvPr>
        </p:nvSpPr>
        <p:spPr>
          <a:xfrm>
            <a:off x="1892240" y="698643"/>
            <a:ext cx="10515600" cy="914400"/>
          </a:xfrm>
          <a:prstGeom prst="rect">
            <a:avLst/>
          </a:prstGeom>
        </p:spPr>
        <p:txBody>
          <a:bodyPr/>
          <a:lstStyle>
            <a:lvl1pPr>
              <a:defRPr sz="5000">
                <a:latin typeface="+mn-lt"/>
              </a:defRPr>
            </a:lvl1pPr>
          </a:lstStyle>
          <a:p>
            <a:r>
              <a:rPr lang="en-US"/>
              <a:t>Click to edit Master title style</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userDrawn="1">
  <p:cSld name="Title and Content">
    <p:spTree>
      <p:nvGrpSpPr>
        <p:cNvPr id="1" name="Shape 27"/>
        <p:cNvGrpSpPr/>
        <p:nvPr/>
      </p:nvGrpSpPr>
      <p:grpSpPr>
        <a:xfrm>
          <a:off x="0" y="0"/>
          <a:ext cx="0" cy="0"/>
          <a:chOff x="0" y="0"/>
          <a:chExt cx="0" cy="0"/>
        </a:xfrm>
      </p:grpSpPr>
      <p:sp>
        <p:nvSpPr>
          <p:cNvPr id="7" name="Google Shape;105;g1087a3117a6_0_117">
            <a:extLst>
              <a:ext uri="{FF2B5EF4-FFF2-40B4-BE49-F238E27FC236}">
                <a16:creationId xmlns:a16="http://schemas.microsoft.com/office/drawing/2014/main" id="{0EC57FFC-BDEE-4367-B06A-7478AFFF4241}"/>
              </a:ext>
            </a:extLst>
          </p:cNvPr>
          <p:cNvSpPr txBox="1">
            <a:spLocks/>
          </p:cNvSpPr>
          <p:nvPr userDrawn="1"/>
        </p:nvSpPr>
        <p:spPr>
          <a:xfrm rot="5400000">
            <a:off x="-1507018" y="2329349"/>
            <a:ext cx="4025100" cy="307800"/>
          </a:xfrm>
          <a:prstGeom prst="rect">
            <a:avLst/>
          </a:prstGeom>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rgbClr val="B7B7B7"/>
                </a:solidFill>
              </a:rPr>
              <a:t>React 1</a:t>
            </a:r>
          </a:p>
        </p:txBody>
      </p:sp>
      <p:cxnSp>
        <p:nvCxnSpPr>
          <p:cNvPr id="8" name="Google Shape;106;g1087a3117a6_0_117">
            <a:extLst>
              <a:ext uri="{FF2B5EF4-FFF2-40B4-BE49-F238E27FC236}">
                <a16:creationId xmlns:a16="http://schemas.microsoft.com/office/drawing/2014/main" id="{07FD8F8D-92FB-4CF4-89CF-354E1990387C}"/>
              </a:ext>
            </a:extLst>
          </p:cNvPr>
          <p:cNvCxnSpPr/>
          <p:nvPr userDrawn="1"/>
        </p:nvCxnSpPr>
        <p:spPr>
          <a:xfrm rot="10800000" flipH="1">
            <a:off x="1003598" y="850"/>
            <a:ext cx="19500" cy="6877500"/>
          </a:xfrm>
          <a:prstGeom prst="straightConnector1">
            <a:avLst/>
          </a:prstGeom>
          <a:noFill/>
          <a:ln w="9525" cap="flat" cmpd="sng">
            <a:solidFill>
              <a:srgbClr val="666666"/>
            </a:solidFill>
            <a:prstDash val="dot"/>
            <a:round/>
            <a:headEnd type="none" w="med" len="med"/>
            <a:tailEnd type="none" w="med" len="med"/>
          </a:ln>
        </p:spPr>
      </p:cxnSp>
      <p:sp>
        <p:nvSpPr>
          <p:cNvPr id="11" name="Google Shape;103;g1087a3117a6_0_117">
            <a:extLst>
              <a:ext uri="{FF2B5EF4-FFF2-40B4-BE49-F238E27FC236}">
                <a16:creationId xmlns:a16="http://schemas.microsoft.com/office/drawing/2014/main" id="{F24FE441-0B22-4678-B910-B37764C77CEA}"/>
              </a:ext>
            </a:extLst>
          </p:cNvPr>
          <p:cNvSpPr/>
          <p:nvPr userDrawn="1"/>
        </p:nvSpPr>
        <p:spPr>
          <a:xfrm>
            <a:off x="10371078" y="5941537"/>
            <a:ext cx="1443300" cy="6588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D3670E21-F842-4177-AEBF-3F426D9AA292}"/>
              </a:ext>
            </a:extLst>
          </p:cNvPr>
          <p:cNvSpPr>
            <a:spLocks noGrp="1"/>
          </p:cNvSpPr>
          <p:nvPr>
            <p:ph type="body" sz="quarter" idx="10" hasCustomPrompt="1"/>
          </p:nvPr>
        </p:nvSpPr>
        <p:spPr>
          <a:xfrm>
            <a:off x="1892240" y="1798638"/>
            <a:ext cx="8478838" cy="3287712"/>
          </a:xfrm>
          <a:prstGeom prst="rect">
            <a:avLst/>
          </a:prstGeom>
        </p:spPr>
        <p:txBody>
          <a:bodyPr/>
          <a:lstStyle>
            <a:lvl1pPr marL="342900" indent="-342900">
              <a:lnSpc>
                <a:spcPct val="120000"/>
              </a:lnSpc>
              <a:spcBef>
                <a:spcPts val="0"/>
              </a:spcBef>
              <a:spcAft>
                <a:spcPts val="800"/>
              </a:spcAft>
              <a:buFont typeface="Arial" panose="020B0604020202020204" pitchFamily="34" charset="0"/>
              <a:buChar char="•"/>
              <a:defRPr sz="2400">
                <a:latin typeface="+mn-lt"/>
              </a:defRPr>
            </a:lvl1pPr>
            <a:lvl2pPr marL="342900" indent="-342900">
              <a:lnSpc>
                <a:spcPct val="120000"/>
              </a:lnSpc>
              <a:spcBef>
                <a:spcPts val="0"/>
              </a:spcBef>
              <a:spcAft>
                <a:spcPts val="800"/>
              </a:spcAft>
              <a:buFont typeface="Arial" panose="020B0604020202020204" pitchFamily="34" charset="0"/>
              <a:buChar char="•"/>
              <a:defRPr sz="2400">
                <a:latin typeface="+mn-lt"/>
              </a:defRPr>
            </a:lvl2pPr>
            <a:lvl3pPr marL="342900" indent="-342900">
              <a:lnSpc>
                <a:spcPct val="120000"/>
              </a:lnSpc>
              <a:spcBef>
                <a:spcPts val="0"/>
              </a:spcBef>
              <a:spcAft>
                <a:spcPts val="800"/>
              </a:spcAft>
              <a:buFont typeface="Arial" panose="020B0604020202020204" pitchFamily="34" charset="0"/>
              <a:buChar char="•"/>
              <a:defRPr sz="2400">
                <a:latin typeface="+mn-lt"/>
              </a:defRPr>
            </a:lvl3pPr>
            <a:lvl4pPr marL="342900" indent="-342900">
              <a:lnSpc>
                <a:spcPct val="120000"/>
              </a:lnSpc>
              <a:spcBef>
                <a:spcPts val="0"/>
              </a:spcBef>
              <a:spcAft>
                <a:spcPts val="800"/>
              </a:spcAft>
              <a:buFont typeface="Arial" panose="020B0604020202020204" pitchFamily="34" charset="0"/>
              <a:buChar char="•"/>
              <a:defRPr sz="2400">
                <a:latin typeface="+mn-lt"/>
              </a:defRPr>
            </a:lvl4pPr>
            <a:lvl5pPr marL="342900" indent="-342900">
              <a:lnSpc>
                <a:spcPct val="120000"/>
              </a:lnSpc>
              <a:spcBef>
                <a:spcPts val="0"/>
              </a:spcBef>
              <a:spcAft>
                <a:spcPts val="800"/>
              </a:spcAft>
              <a:buFont typeface="Arial" panose="020B0604020202020204" pitchFamily="34" charset="0"/>
              <a:buChar char="•"/>
              <a:defRPr sz="2400">
                <a:latin typeface="+mn-lt"/>
              </a:defRPr>
            </a:lvl5pPr>
          </a:lstStyle>
          <a:p>
            <a:pPr lvl="0"/>
            <a:r>
              <a:rPr lang="en-US"/>
              <a:t>Click to edit Master text styles a long amount of text for testing purposes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923AF37F-C9D1-44AC-80A8-678E232AF90F}"/>
              </a:ext>
            </a:extLst>
          </p:cNvPr>
          <p:cNvSpPr>
            <a:spLocks noGrp="1"/>
          </p:cNvSpPr>
          <p:nvPr>
            <p:ph type="title"/>
          </p:nvPr>
        </p:nvSpPr>
        <p:spPr>
          <a:xfrm>
            <a:off x="1892240" y="698643"/>
            <a:ext cx="10515600" cy="914400"/>
          </a:xfrm>
          <a:prstGeom prst="rect">
            <a:avLst/>
          </a:prstGeom>
        </p:spPr>
        <p:txBody>
          <a:bodyPr/>
          <a:lstStyle>
            <a:lvl1pPr>
              <a:defRPr sz="5000">
                <a:latin typeface="+mn-lt"/>
              </a:defRPr>
            </a:lvl1pPr>
          </a:lstStyle>
          <a:p>
            <a:r>
              <a:rPr lang="en-US"/>
              <a:t>Click to edit Master title style</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accent5">
            <a:lumMod val="75000"/>
          </a:schemeClr>
        </a:solidFill>
        <a:effectLst/>
      </p:bgPr>
    </p:bg>
    <p:spTree>
      <p:nvGrpSpPr>
        <p:cNvPr id="1" name="Shape 27"/>
        <p:cNvGrpSpPr/>
        <p:nvPr/>
      </p:nvGrpSpPr>
      <p:grpSpPr>
        <a:xfrm>
          <a:off x="0" y="0"/>
          <a:ext cx="0" cy="0"/>
          <a:chOff x="0" y="0"/>
          <a:chExt cx="0" cy="0"/>
        </a:xfrm>
      </p:grpSpPr>
      <p:sp>
        <p:nvSpPr>
          <p:cNvPr id="7" name="Google Shape;105;g1087a3117a6_0_117">
            <a:extLst>
              <a:ext uri="{FF2B5EF4-FFF2-40B4-BE49-F238E27FC236}">
                <a16:creationId xmlns:a16="http://schemas.microsoft.com/office/drawing/2014/main" id="{0EC57FFC-BDEE-4367-B06A-7478AFFF4241}"/>
              </a:ext>
            </a:extLst>
          </p:cNvPr>
          <p:cNvSpPr txBox="1">
            <a:spLocks/>
          </p:cNvSpPr>
          <p:nvPr userDrawn="1"/>
        </p:nvSpPr>
        <p:spPr>
          <a:xfrm rot="5400000">
            <a:off x="-1507018" y="2329349"/>
            <a:ext cx="4025100" cy="307800"/>
          </a:xfrm>
          <a:prstGeom prst="rect">
            <a:avLst/>
          </a:prstGeom>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lumMod val="95000"/>
                  </a:schemeClr>
                </a:solidFill>
              </a:rPr>
              <a:t>React 1</a:t>
            </a:r>
          </a:p>
        </p:txBody>
      </p:sp>
      <p:sp>
        <p:nvSpPr>
          <p:cNvPr id="3" name="Text Placeholder 2">
            <a:extLst>
              <a:ext uri="{FF2B5EF4-FFF2-40B4-BE49-F238E27FC236}">
                <a16:creationId xmlns:a16="http://schemas.microsoft.com/office/drawing/2014/main" id="{D3670E21-F842-4177-AEBF-3F426D9AA292}"/>
              </a:ext>
            </a:extLst>
          </p:cNvPr>
          <p:cNvSpPr>
            <a:spLocks noGrp="1"/>
          </p:cNvSpPr>
          <p:nvPr>
            <p:ph type="body" sz="quarter" idx="10" hasCustomPrompt="1"/>
          </p:nvPr>
        </p:nvSpPr>
        <p:spPr>
          <a:xfrm>
            <a:off x="1892240" y="1798638"/>
            <a:ext cx="8478838" cy="3287712"/>
          </a:xfrm>
          <a:prstGeom prst="rect">
            <a:avLst/>
          </a:prstGeom>
        </p:spPr>
        <p:txBody>
          <a:bodyPr/>
          <a:lstStyle>
            <a:lvl1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1pPr>
            <a:lvl2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2pPr>
            <a:lvl3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3pPr>
            <a:lvl4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4pPr>
            <a:lvl5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5pPr>
          </a:lstStyle>
          <a:p>
            <a:pPr lvl="0"/>
            <a:r>
              <a:rPr lang="en-US"/>
              <a:t>Click to edit Master text styles a long amount of text for testing purposes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923AF37F-C9D1-44AC-80A8-678E232AF90F}"/>
              </a:ext>
            </a:extLst>
          </p:cNvPr>
          <p:cNvSpPr>
            <a:spLocks noGrp="1"/>
          </p:cNvSpPr>
          <p:nvPr>
            <p:ph type="title"/>
          </p:nvPr>
        </p:nvSpPr>
        <p:spPr>
          <a:xfrm>
            <a:off x="1892240" y="698643"/>
            <a:ext cx="10515600" cy="914400"/>
          </a:xfrm>
          <a:prstGeom prst="rect">
            <a:avLst/>
          </a:prstGeom>
        </p:spPr>
        <p:txBody>
          <a:bodyPr/>
          <a:lstStyle>
            <a:lvl1pPr>
              <a:defRPr sz="5000">
                <a:solidFill>
                  <a:schemeClr val="bg1"/>
                </a:solidFill>
                <a:latin typeface="+mn-lt"/>
              </a:defRPr>
            </a:lvl1pPr>
          </a:lstStyle>
          <a:p>
            <a:r>
              <a:rPr lang="en-US"/>
              <a:t>Click to edit Master title style</a:t>
            </a:r>
            <a:endParaRPr lang="en-GB"/>
          </a:p>
        </p:txBody>
      </p:sp>
      <p:cxnSp>
        <p:nvCxnSpPr>
          <p:cNvPr id="8" name="Google Shape;106;g1087a3117a6_0_117">
            <a:extLst>
              <a:ext uri="{FF2B5EF4-FFF2-40B4-BE49-F238E27FC236}">
                <a16:creationId xmlns:a16="http://schemas.microsoft.com/office/drawing/2014/main" id="{07FD8F8D-92FB-4CF4-89CF-354E1990387C}"/>
              </a:ext>
            </a:extLst>
          </p:cNvPr>
          <p:cNvCxnSpPr/>
          <p:nvPr userDrawn="1"/>
        </p:nvCxnSpPr>
        <p:spPr>
          <a:xfrm rot="10800000" flipH="1">
            <a:off x="1003598" y="850"/>
            <a:ext cx="19500" cy="6877500"/>
          </a:xfrm>
          <a:prstGeom prst="straightConnector1">
            <a:avLst/>
          </a:prstGeom>
          <a:noFill/>
          <a:ln w="9525" cap="flat" cmpd="sng">
            <a:solidFill>
              <a:schemeClr val="bg1"/>
            </a:solidFill>
            <a:prstDash val="dot"/>
            <a:round/>
            <a:headEnd type="none" w="med" len="med"/>
            <a:tailEnd type="none" w="med" len="med"/>
          </a:ln>
        </p:spPr>
      </p:cxnSp>
    </p:spTree>
    <p:extLst>
      <p:ext uri="{BB962C8B-B14F-4D97-AF65-F5344CB8AC3E}">
        <p14:creationId xmlns:p14="http://schemas.microsoft.com/office/powerpoint/2010/main" val="3161205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bg2">
            <a:lumMod val="75000"/>
          </a:schemeClr>
        </a:solidFill>
        <a:effectLst/>
      </p:bgPr>
    </p:bg>
    <p:spTree>
      <p:nvGrpSpPr>
        <p:cNvPr id="1" name="Shape 27"/>
        <p:cNvGrpSpPr/>
        <p:nvPr/>
      </p:nvGrpSpPr>
      <p:grpSpPr>
        <a:xfrm>
          <a:off x="0" y="0"/>
          <a:ext cx="0" cy="0"/>
          <a:chOff x="0" y="0"/>
          <a:chExt cx="0" cy="0"/>
        </a:xfrm>
      </p:grpSpPr>
      <p:sp>
        <p:nvSpPr>
          <p:cNvPr id="7" name="Google Shape;105;g1087a3117a6_0_117">
            <a:extLst>
              <a:ext uri="{FF2B5EF4-FFF2-40B4-BE49-F238E27FC236}">
                <a16:creationId xmlns:a16="http://schemas.microsoft.com/office/drawing/2014/main" id="{0EC57FFC-BDEE-4367-B06A-7478AFFF4241}"/>
              </a:ext>
            </a:extLst>
          </p:cNvPr>
          <p:cNvSpPr txBox="1">
            <a:spLocks/>
          </p:cNvSpPr>
          <p:nvPr userDrawn="1"/>
        </p:nvSpPr>
        <p:spPr>
          <a:xfrm rot="5400000">
            <a:off x="-1507018" y="2329349"/>
            <a:ext cx="4025100" cy="307800"/>
          </a:xfrm>
          <a:prstGeom prst="rect">
            <a:avLst/>
          </a:prstGeom>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chemeClr val="bg1">
                    <a:lumMod val="95000"/>
                  </a:schemeClr>
                </a:solidFill>
              </a:rPr>
              <a:t>React 1</a:t>
            </a:r>
          </a:p>
        </p:txBody>
      </p:sp>
      <p:sp>
        <p:nvSpPr>
          <p:cNvPr id="3" name="Text Placeholder 2">
            <a:extLst>
              <a:ext uri="{FF2B5EF4-FFF2-40B4-BE49-F238E27FC236}">
                <a16:creationId xmlns:a16="http://schemas.microsoft.com/office/drawing/2014/main" id="{D3670E21-F842-4177-AEBF-3F426D9AA292}"/>
              </a:ext>
            </a:extLst>
          </p:cNvPr>
          <p:cNvSpPr>
            <a:spLocks noGrp="1"/>
          </p:cNvSpPr>
          <p:nvPr>
            <p:ph type="body" sz="quarter" idx="10" hasCustomPrompt="1"/>
          </p:nvPr>
        </p:nvSpPr>
        <p:spPr>
          <a:xfrm>
            <a:off x="1892240" y="1798638"/>
            <a:ext cx="8478838" cy="3287712"/>
          </a:xfrm>
          <a:prstGeom prst="rect">
            <a:avLst/>
          </a:prstGeom>
        </p:spPr>
        <p:txBody>
          <a:bodyPr/>
          <a:lstStyle>
            <a:lvl1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1pPr>
            <a:lvl2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2pPr>
            <a:lvl3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3pPr>
            <a:lvl4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4pPr>
            <a:lvl5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5pPr>
          </a:lstStyle>
          <a:p>
            <a:pPr lvl="0"/>
            <a:r>
              <a:rPr lang="en-US"/>
              <a:t>Click to edit Master text styles a long amount of text for testing purposes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923AF37F-C9D1-44AC-80A8-678E232AF90F}"/>
              </a:ext>
            </a:extLst>
          </p:cNvPr>
          <p:cNvSpPr>
            <a:spLocks noGrp="1"/>
          </p:cNvSpPr>
          <p:nvPr>
            <p:ph type="title"/>
          </p:nvPr>
        </p:nvSpPr>
        <p:spPr>
          <a:xfrm>
            <a:off x="1892240" y="698643"/>
            <a:ext cx="10515600" cy="914400"/>
          </a:xfrm>
          <a:prstGeom prst="rect">
            <a:avLst/>
          </a:prstGeom>
        </p:spPr>
        <p:txBody>
          <a:bodyPr/>
          <a:lstStyle>
            <a:lvl1pPr>
              <a:defRPr sz="5000">
                <a:solidFill>
                  <a:schemeClr val="bg1"/>
                </a:solidFill>
                <a:latin typeface="+mn-lt"/>
              </a:defRPr>
            </a:lvl1pPr>
          </a:lstStyle>
          <a:p>
            <a:r>
              <a:rPr lang="en-US"/>
              <a:t>Click to edit Master title style</a:t>
            </a:r>
            <a:endParaRPr lang="en-GB"/>
          </a:p>
        </p:txBody>
      </p:sp>
      <p:cxnSp>
        <p:nvCxnSpPr>
          <p:cNvPr id="8" name="Google Shape;106;g1087a3117a6_0_117">
            <a:extLst>
              <a:ext uri="{FF2B5EF4-FFF2-40B4-BE49-F238E27FC236}">
                <a16:creationId xmlns:a16="http://schemas.microsoft.com/office/drawing/2014/main" id="{07FD8F8D-92FB-4CF4-89CF-354E1990387C}"/>
              </a:ext>
            </a:extLst>
          </p:cNvPr>
          <p:cNvCxnSpPr/>
          <p:nvPr userDrawn="1"/>
        </p:nvCxnSpPr>
        <p:spPr>
          <a:xfrm rot="10800000" flipH="1">
            <a:off x="1003598" y="850"/>
            <a:ext cx="19500" cy="6877500"/>
          </a:xfrm>
          <a:prstGeom prst="straightConnector1">
            <a:avLst/>
          </a:prstGeom>
          <a:noFill/>
          <a:ln w="9525" cap="flat" cmpd="sng">
            <a:solidFill>
              <a:schemeClr val="bg1"/>
            </a:solidFill>
            <a:prstDash val="dot"/>
            <a:round/>
            <a:headEnd type="none" w="med" len="med"/>
            <a:tailEnd type="none" w="med" len="med"/>
          </a:ln>
        </p:spPr>
      </p:cxnSp>
    </p:spTree>
    <p:extLst>
      <p:ext uri="{BB962C8B-B14F-4D97-AF65-F5344CB8AC3E}">
        <p14:creationId xmlns:p14="http://schemas.microsoft.com/office/powerpoint/2010/main" val="232052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Pr>
        <a:solidFill>
          <a:schemeClr val="accent5">
            <a:lumMod val="75000"/>
          </a:schemeClr>
        </a:solidFill>
        <a:effectLst/>
      </p:bgPr>
    </p:bg>
    <p:spTree>
      <p:nvGrpSpPr>
        <p:cNvPr id="1" name="Shape 27"/>
        <p:cNvGrpSpPr/>
        <p:nvPr/>
      </p:nvGrpSpPr>
      <p:grpSpPr>
        <a:xfrm>
          <a:off x="0" y="0"/>
          <a:ext cx="0" cy="0"/>
          <a:chOff x="0" y="0"/>
          <a:chExt cx="0" cy="0"/>
        </a:xfrm>
      </p:grpSpPr>
      <p:sp>
        <p:nvSpPr>
          <p:cNvPr id="3" name="Text Placeholder 2">
            <a:extLst>
              <a:ext uri="{FF2B5EF4-FFF2-40B4-BE49-F238E27FC236}">
                <a16:creationId xmlns:a16="http://schemas.microsoft.com/office/drawing/2014/main" id="{D3670E21-F842-4177-AEBF-3F426D9AA292}"/>
              </a:ext>
            </a:extLst>
          </p:cNvPr>
          <p:cNvSpPr>
            <a:spLocks noGrp="1"/>
          </p:cNvSpPr>
          <p:nvPr>
            <p:ph type="body" sz="quarter" idx="10" hasCustomPrompt="1"/>
          </p:nvPr>
        </p:nvSpPr>
        <p:spPr>
          <a:xfrm>
            <a:off x="1047057" y="1808912"/>
            <a:ext cx="8698372" cy="3287712"/>
          </a:xfrm>
          <a:prstGeom prst="rect">
            <a:avLst/>
          </a:prstGeom>
        </p:spPr>
        <p:txBody>
          <a:bodyPr/>
          <a:lstStyle>
            <a:lvl1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1pPr>
            <a:lvl2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2pPr>
            <a:lvl3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3pPr>
            <a:lvl4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4pPr>
            <a:lvl5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5pPr>
          </a:lstStyle>
          <a:p>
            <a:pPr lvl="0"/>
            <a:r>
              <a:rPr lang="en-US"/>
              <a:t>Click to edit Master text styles a long amount of text for testing purposes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923AF37F-C9D1-44AC-80A8-678E232AF90F}"/>
              </a:ext>
            </a:extLst>
          </p:cNvPr>
          <p:cNvSpPr>
            <a:spLocks noGrp="1"/>
          </p:cNvSpPr>
          <p:nvPr>
            <p:ph type="title"/>
          </p:nvPr>
        </p:nvSpPr>
        <p:spPr>
          <a:xfrm>
            <a:off x="945219" y="708917"/>
            <a:ext cx="10787869" cy="914400"/>
          </a:xfrm>
          <a:prstGeom prst="rect">
            <a:avLst/>
          </a:prstGeom>
        </p:spPr>
        <p:txBody>
          <a:bodyPr/>
          <a:lstStyle>
            <a:lvl1pPr>
              <a:defRPr sz="5000">
                <a:solidFill>
                  <a:schemeClr val="bg1"/>
                </a:solidFill>
                <a:latin typeface="+mn-lt"/>
              </a:defRPr>
            </a:lvl1pPr>
          </a:lstStyle>
          <a:p>
            <a:r>
              <a:rPr lang="en-US"/>
              <a:t>Click to edit Master title style</a:t>
            </a:r>
            <a:endParaRPr lang="en-GB"/>
          </a:p>
        </p:txBody>
      </p:sp>
    </p:spTree>
    <p:extLst>
      <p:ext uri="{BB962C8B-B14F-4D97-AF65-F5344CB8AC3E}">
        <p14:creationId xmlns:p14="http://schemas.microsoft.com/office/powerpoint/2010/main" val="3043031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bg>
      <p:bgRef idx="1001">
        <a:schemeClr val="bg1"/>
      </p:bgRef>
    </p:bg>
    <p:spTree>
      <p:nvGrpSpPr>
        <p:cNvPr id="1" name="Shape 27"/>
        <p:cNvGrpSpPr/>
        <p:nvPr/>
      </p:nvGrpSpPr>
      <p:grpSpPr>
        <a:xfrm>
          <a:off x="0" y="0"/>
          <a:ext cx="0" cy="0"/>
          <a:chOff x="0" y="0"/>
          <a:chExt cx="0" cy="0"/>
        </a:xfrm>
      </p:grpSpPr>
      <p:sp>
        <p:nvSpPr>
          <p:cNvPr id="7" name="Rectangle 6">
            <a:extLst>
              <a:ext uri="{FF2B5EF4-FFF2-40B4-BE49-F238E27FC236}">
                <a16:creationId xmlns:a16="http://schemas.microsoft.com/office/drawing/2014/main" id="{FAB6E9EE-1EF4-49C3-8A60-76FBB6A2DEC7}"/>
              </a:ext>
            </a:extLst>
          </p:cNvPr>
          <p:cNvSpPr/>
          <p:nvPr userDrawn="1"/>
        </p:nvSpPr>
        <p:spPr>
          <a:xfrm>
            <a:off x="6096000" y="0"/>
            <a:ext cx="6096000" cy="6858000"/>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3E025E26-65A7-4B29-8014-286B5309E43F}"/>
              </a:ext>
            </a:extLst>
          </p:cNvPr>
          <p:cNvSpPr/>
          <p:nvPr userDrawn="1"/>
        </p:nvSpPr>
        <p:spPr>
          <a:xfrm>
            <a:off x="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 Placeholder 2">
            <a:extLst>
              <a:ext uri="{FF2B5EF4-FFF2-40B4-BE49-F238E27FC236}">
                <a16:creationId xmlns:a16="http://schemas.microsoft.com/office/drawing/2014/main" id="{D3670E21-F842-4177-AEBF-3F426D9AA292}"/>
              </a:ext>
            </a:extLst>
          </p:cNvPr>
          <p:cNvSpPr>
            <a:spLocks noGrp="1"/>
          </p:cNvSpPr>
          <p:nvPr>
            <p:ph type="body" sz="quarter" idx="10" hasCustomPrompt="1"/>
          </p:nvPr>
        </p:nvSpPr>
        <p:spPr>
          <a:xfrm>
            <a:off x="688369" y="1808911"/>
            <a:ext cx="4982966" cy="4340171"/>
          </a:xfrm>
          <a:prstGeom prst="rect">
            <a:avLst/>
          </a:prstGeom>
        </p:spPr>
        <p:txBody>
          <a:bodyPr/>
          <a:lstStyle>
            <a:lvl1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1pPr>
            <a:lvl2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2pPr>
            <a:lvl3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3pPr>
            <a:lvl4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4pPr>
            <a:lvl5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5pPr>
          </a:lstStyle>
          <a:p>
            <a:pPr lvl="0"/>
            <a:r>
              <a:rPr lang="en-US"/>
              <a:t>Click to edit Master text styles a long amount of text for testing purposes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3">
            <a:extLst>
              <a:ext uri="{FF2B5EF4-FFF2-40B4-BE49-F238E27FC236}">
                <a16:creationId xmlns:a16="http://schemas.microsoft.com/office/drawing/2014/main" id="{923AF37F-C9D1-44AC-80A8-678E232AF90F}"/>
              </a:ext>
            </a:extLst>
          </p:cNvPr>
          <p:cNvSpPr>
            <a:spLocks noGrp="1"/>
          </p:cNvSpPr>
          <p:nvPr>
            <p:ph type="title"/>
          </p:nvPr>
        </p:nvSpPr>
        <p:spPr>
          <a:xfrm>
            <a:off x="688370" y="708917"/>
            <a:ext cx="4982965" cy="914400"/>
          </a:xfrm>
          <a:prstGeom prst="rect">
            <a:avLst/>
          </a:prstGeom>
        </p:spPr>
        <p:txBody>
          <a:bodyPr/>
          <a:lstStyle>
            <a:lvl1pPr>
              <a:defRPr sz="5000">
                <a:solidFill>
                  <a:schemeClr val="bg1"/>
                </a:solidFill>
                <a:latin typeface="+mn-lt"/>
              </a:defRPr>
            </a:lvl1pPr>
          </a:lstStyle>
          <a:p>
            <a:r>
              <a:rPr lang="en-US"/>
              <a:t>Click to edit</a:t>
            </a:r>
            <a:endParaRPr lang="en-GB"/>
          </a:p>
        </p:txBody>
      </p:sp>
      <p:sp>
        <p:nvSpPr>
          <p:cNvPr id="5" name="Text Placeholder 2">
            <a:extLst>
              <a:ext uri="{FF2B5EF4-FFF2-40B4-BE49-F238E27FC236}">
                <a16:creationId xmlns:a16="http://schemas.microsoft.com/office/drawing/2014/main" id="{7D895517-B87F-4701-BEE6-FC1325D2C842}"/>
              </a:ext>
            </a:extLst>
          </p:cNvPr>
          <p:cNvSpPr>
            <a:spLocks noGrp="1"/>
          </p:cNvSpPr>
          <p:nvPr>
            <p:ph type="body" sz="quarter" idx="11" hasCustomPrompt="1"/>
          </p:nvPr>
        </p:nvSpPr>
        <p:spPr>
          <a:xfrm>
            <a:off x="6904232" y="1808911"/>
            <a:ext cx="5075433" cy="4340171"/>
          </a:xfrm>
          <a:prstGeom prst="rect">
            <a:avLst/>
          </a:prstGeom>
        </p:spPr>
        <p:txBody>
          <a:bodyPr/>
          <a:lstStyle>
            <a:lvl1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1pPr>
            <a:lvl2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2pPr>
            <a:lvl3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3pPr>
            <a:lvl4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4pPr>
            <a:lvl5pPr marL="457200" indent="-457200">
              <a:lnSpc>
                <a:spcPct val="120000"/>
              </a:lnSpc>
              <a:spcBef>
                <a:spcPts val="0"/>
              </a:spcBef>
              <a:spcAft>
                <a:spcPts val="800"/>
              </a:spcAft>
              <a:buClr>
                <a:schemeClr val="bg1"/>
              </a:buClr>
              <a:buFont typeface="+mj-lt"/>
              <a:buAutoNum type="arabicPeriod"/>
              <a:defRPr sz="2400">
                <a:solidFill>
                  <a:schemeClr val="bg1"/>
                </a:solidFill>
                <a:latin typeface="+mn-lt"/>
              </a:defRPr>
            </a:lvl5pPr>
          </a:lstStyle>
          <a:p>
            <a:pPr lvl="0"/>
            <a:r>
              <a:rPr lang="en-US"/>
              <a:t>Click to edit Master text styles a long amount of text for testing purposes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8930432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Only" userDrawn="1">
  <p:cSld name="Title Only">
    <p:bg>
      <p:bgPr>
        <a:solidFill>
          <a:schemeClr val="lt1"/>
        </a:solidFill>
        <a:effectLst/>
      </p:bgPr>
    </p:bg>
    <p:spTree>
      <p:nvGrpSpPr>
        <p:cNvPr id="1" name="Shape 12"/>
        <p:cNvGrpSpPr/>
        <p:nvPr/>
      </p:nvGrpSpPr>
      <p:grpSpPr>
        <a:xfrm>
          <a:off x="0" y="0"/>
          <a:ext cx="0" cy="0"/>
          <a:chOff x="0" y="0"/>
          <a:chExt cx="0" cy="0"/>
        </a:xfrm>
      </p:grpSpPr>
      <p:pic>
        <p:nvPicPr>
          <p:cNvPr id="11" name="Google Shape;44;g1097394a84e_0_17">
            <a:extLst>
              <a:ext uri="{FF2B5EF4-FFF2-40B4-BE49-F238E27FC236}">
                <a16:creationId xmlns:a16="http://schemas.microsoft.com/office/drawing/2014/main" id="{3B59D440-7BC1-4DAF-91CD-6774B016B49E}"/>
              </a:ext>
            </a:extLst>
          </p:cNvPr>
          <p:cNvPicPr preferRelativeResize="0"/>
          <p:nvPr userDrawn="1"/>
        </p:nvPicPr>
        <p:blipFill>
          <a:blip r:embed="rId2">
            <a:alphaModFix/>
          </a:blip>
          <a:stretch>
            <a:fillRect/>
          </a:stretch>
        </p:blipFill>
        <p:spPr>
          <a:xfrm>
            <a:off x="13" y="1"/>
            <a:ext cx="12191985" cy="6858000"/>
          </a:xfrm>
          <a:prstGeom prst="rect">
            <a:avLst/>
          </a:prstGeom>
          <a:noFill/>
          <a:ln>
            <a:noFill/>
          </a:ln>
        </p:spPr>
      </p:pic>
      <p:sp>
        <p:nvSpPr>
          <p:cNvPr id="12" name="Google Shape;45;g1097394a84e_0_17">
            <a:extLst>
              <a:ext uri="{FF2B5EF4-FFF2-40B4-BE49-F238E27FC236}">
                <a16:creationId xmlns:a16="http://schemas.microsoft.com/office/drawing/2014/main" id="{42C4D5A7-F4BD-4CDA-90AB-63C1E8732F6E}"/>
              </a:ext>
            </a:extLst>
          </p:cNvPr>
          <p:cNvSpPr txBox="1">
            <a:spLocks noGrp="1"/>
          </p:cNvSpPr>
          <p:nvPr>
            <p:ph type="title" idx="4294967295" hasCustomPrompt="1"/>
          </p:nvPr>
        </p:nvSpPr>
        <p:spPr>
          <a:xfrm rot="5400000">
            <a:off x="-1507018" y="2329349"/>
            <a:ext cx="4025100" cy="307800"/>
          </a:xfrm>
          <a:prstGeom prst="rect">
            <a:avLst/>
          </a:prstGeom>
        </p:spPr>
        <p:txBody>
          <a:bodyPr spcFirstLastPara="1" wrap="square" lIns="0" tIns="0" rIns="0" bIns="0" anchor="t" anchorCtr="0">
            <a:spAutoFit/>
          </a:bodyPr>
          <a:lstStyle>
            <a:lvl1pPr>
              <a:defRPr/>
            </a:lvl1pPr>
          </a:lstStyle>
          <a:p>
            <a:r>
              <a:rPr lang="en-US" sz="2000" dirty="0">
                <a:solidFill>
                  <a:schemeClr val="lt1"/>
                </a:solidFill>
              </a:rPr>
              <a:t>React1</a:t>
            </a:r>
          </a:p>
        </p:txBody>
      </p:sp>
      <p:cxnSp>
        <p:nvCxnSpPr>
          <p:cNvPr id="17" name="Google Shape;46;g1097394a84e_0_17">
            <a:extLst>
              <a:ext uri="{FF2B5EF4-FFF2-40B4-BE49-F238E27FC236}">
                <a16:creationId xmlns:a16="http://schemas.microsoft.com/office/drawing/2014/main" id="{DFBF017D-803E-4747-B8BE-14F9EE26241C}"/>
              </a:ext>
            </a:extLst>
          </p:cNvPr>
          <p:cNvCxnSpPr/>
          <p:nvPr userDrawn="1"/>
        </p:nvCxnSpPr>
        <p:spPr>
          <a:xfrm rot="10800000" flipH="1">
            <a:off x="1071950" y="850"/>
            <a:ext cx="19500" cy="6877500"/>
          </a:xfrm>
          <a:prstGeom prst="straightConnector1">
            <a:avLst/>
          </a:prstGeom>
          <a:noFill/>
          <a:ln w="9525" cap="flat" cmpd="sng">
            <a:solidFill>
              <a:schemeClr val="lt1"/>
            </a:solidFill>
            <a:prstDash val="dot"/>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0" r:id="rId1"/>
    <p:sldLayoutId id="2147483665" r:id="rId2"/>
    <p:sldLayoutId id="2147483659" r:id="rId3"/>
    <p:sldLayoutId id="2147483660" r:id="rId4"/>
    <p:sldLayoutId id="2147483661" r:id="rId5"/>
    <p:sldLayoutId id="2147483662" r:id="rId6"/>
    <p:sldLayoutId id="2147483663" r:id="rId7"/>
    <p:sldLayoutId id="2147483664" r:id="rId8"/>
    <p:sldLayoutId id="2147483649" r:id="rId9"/>
    <p:sldLayoutId id="2147483651" r:id="rId10"/>
    <p:sldLayoutId id="2147483652" r:id="rId11"/>
    <p:sldLayoutId id="2147483666" r:id="rId12"/>
    <p:sldLayoutId id="2147483654" r:id="rId13"/>
    <p:sldLayoutId id="2147483657" r:id="rId14"/>
    <p:sldLayoutId id="2147483667" r:id="rId15"/>
    <p:sldLayoutId id="2147483658" r:id="rId16"/>
    <p:sldLayoutId id="2147483655" r:id="rId17"/>
    <p:sldLayoutId id="2147483656" r:id="rId18"/>
    <p:sldLayoutId id="214748365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hyperlink" Target="https://getbootstrap.com/docs/4.0/components/jumbotron/" TargetMode="Externa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pic>
        <p:nvPicPr>
          <p:cNvPr id="44" name="Google Shape;44;g1097394a84e_0_17"/>
          <p:cNvPicPr preferRelativeResize="0"/>
          <p:nvPr/>
        </p:nvPicPr>
        <p:blipFill>
          <a:blip r:embed="rId3">
            <a:alphaModFix/>
          </a:blip>
          <a:stretch>
            <a:fillRect/>
          </a:stretch>
        </p:blipFill>
        <p:spPr>
          <a:xfrm>
            <a:off x="13" y="1"/>
            <a:ext cx="12191985" cy="6858000"/>
          </a:xfrm>
          <a:prstGeom prst="rect">
            <a:avLst/>
          </a:prstGeom>
          <a:noFill/>
          <a:ln>
            <a:noFill/>
          </a:ln>
        </p:spPr>
      </p:pic>
      <p:sp>
        <p:nvSpPr>
          <p:cNvPr id="45" name="Google Shape;45;g1097394a84e_0_17"/>
          <p:cNvSpPr txBox="1">
            <a:spLocks noGrp="1"/>
          </p:cNvSpPr>
          <p:nvPr>
            <p:ph type="title" idx="4294967295"/>
          </p:nvPr>
        </p:nvSpPr>
        <p:spPr>
          <a:xfrm rot="5400000">
            <a:off x="-1507018" y="2329349"/>
            <a:ext cx="4025100" cy="307800"/>
          </a:xfrm>
          <a:prstGeom prst="rect">
            <a:avLst/>
          </a:prstGeom>
        </p:spPr>
        <p:txBody>
          <a:bodyPr spcFirstLastPara="1" wrap="square" lIns="0" tIns="0" rIns="0" bIns="0" anchor="t" anchorCtr="0">
            <a:spAutoFit/>
          </a:bodyPr>
          <a:lstStyle/>
          <a:p>
            <a:r>
              <a:rPr lang="en-US" sz="2000" dirty="0">
                <a:solidFill>
                  <a:schemeClr val="lt1"/>
                </a:solidFill>
              </a:rPr>
              <a:t>React 2</a:t>
            </a:r>
          </a:p>
        </p:txBody>
      </p:sp>
      <p:cxnSp>
        <p:nvCxnSpPr>
          <p:cNvPr id="46" name="Google Shape;46;g1097394a84e_0_17"/>
          <p:cNvCxnSpPr/>
          <p:nvPr/>
        </p:nvCxnSpPr>
        <p:spPr>
          <a:xfrm rot="10800000" flipH="1">
            <a:off x="1071950" y="850"/>
            <a:ext cx="19500" cy="6877500"/>
          </a:xfrm>
          <a:prstGeom prst="straightConnector1">
            <a:avLst/>
          </a:prstGeom>
          <a:noFill/>
          <a:ln w="9525" cap="flat" cmpd="sng">
            <a:solidFill>
              <a:schemeClr val="lt1"/>
            </a:solidFill>
            <a:prstDash val="dot"/>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2FF3FCD-F12F-4579-5E30-8A579A9E07C8}"/>
              </a:ext>
            </a:extLst>
          </p:cNvPr>
          <p:cNvSpPr>
            <a:spLocks noGrp="1"/>
          </p:cNvSpPr>
          <p:nvPr>
            <p:ph type="body" sz="quarter" idx="10"/>
          </p:nvPr>
        </p:nvSpPr>
        <p:spPr>
          <a:xfrm>
            <a:off x="6631969" y="1435687"/>
            <a:ext cx="4982966" cy="4340171"/>
          </a:xfrm>
        </p:spPr>
        <p:txBody>
          <a:bodyPr/>
          <a:lstStyle/>
          <a:p>
            <a:pPr marL="342900" indent="-342900">
              <a:buClr>
                <a:schemeClr val="tx1"/>
              </a:buClr>
              <a:buFont typeface="Arial" panose="020B0604020202020204" pitchFamily="34" charset="0"/>
              <a:buChar char="•"/>
            </a:pPr>
            <a:r>
              <a:rPr lang="en-US" dirty="0">
                <a:solidFill>
                  <a:schemeClr val="tx1"/>
                </a:solidFill>
              </a:rPr>
              <a:t>Create a simple react counter</a:t>
            </a:r>
          </a:p>
          <a:p>
            <a:pPr marL="342900" indent="-342900">
              <a:buClr>
                <a:schemeClr val="tx1"/>
              </a:buClr>
              <a:buFont typeface="Arial" panose="020B0604020202020204" pitchFamily="34" charset="0"/>
              <a:buChar char="•"/>
            </a:pPr>
            <a:r>
              <a:rPr lang="en-US" dirty="0">
                <a:solidFill>
                  <a:schemeClr val="tx1"/>
                </a:solidFill>
              </a:rPr>
              <a:t>There should be two buttons, one to increment other to decrement count value.</a:t>
            </a:r>
          </a:p>
          <a:p>
            <a:pPr marL="342900" indent="-342900">
              <a:buClr>
                <a:schemeClr val="tx1"/>
              </a:buClr>
              <a:buFont typeface="Arial" panose="020B0604020202020204" pitchFamily="34" charset="0"/>
              <a:buChar char="•"/>
            </a:pPr>
            <a:r>
              <a:rPr lang="en-US" dirty="0">
                <a:solidFill>
                  <a:schemeClr val="tx1"/>
                </a:solidFill>
              </a:rPr>
              <a:t>Count should start with zero</a:t>
            </a:r>
          </a:p>
          <a:p>
            <a:pPr marL="342900" indent="-342900">
              <a:buClr>
                <a:schemeClr val="tx1"/>
              </a:buClr>
              <a:buFont typeface="Arial" panose="020B0604020202020204" pitchFamily="34" charset="0"/>
              <a:buChar char="•"/>
            </a:pPr>
            <a:r>
              <a:rPr lang="en-US" dirty="0">
                <a:solidFill>
                  <a:schemeClr val="tx1"/>
                </a:solidFill>
              </a:rPr>
              <a:t>If count value is less than -3 or greater than +3 reset count value 0</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endParaRPr lang="en-US" dirty="0">
              <a:solidFill>
                <a:schemeClr val="tx1"/>
              </a:solidFill>
            </a:endParaRPr>
          </a:p>
        </p:txBody>
      </p:sp>
      <p:sp>
        <p:nvSpPr>
          <p:cNvPr id="3" name="Title 2">
            <a:extLst>
              <a:ext uri="{FF2B5EF4-FFF2-40B4-BE49-F238E27FC236}">
                <a16:creationId xmlns:a16="http://schemas.microsoft.com/office/drawing/2014/main" id="{61E7B4A4-4642-0E68-613E-FA7282B750FD}"/>
              </a:ext>
            </a:extLst>
          </p:cNvPr>
          <p:cNvSpPr>
            <a:spLocks noGrp="1"/>
          </p:cNvSpPr>
          <p:nvPr>
            <p:ph type="title"/>
          </p:nvPr>
        </p:nvSpPr>
        <p:spPr>
          <a:xfrm>
            <a:off x="577067" y="2514600"/>
            <a:ext cx="4982965" cy="914400"/>
          </a:xfrm>
        </p:spPr>
        <p:txBody>
          <a:bodyPr/>
          <a:lstStyle/>
          <a:p>
            <a:r>
              <a:rPr lang="en-US" dirty="0"/>
              <a:t>Exercise-3</a:t>
            </a:r>
            <a:br>
              <a:rPr lang="en-US" dirty="0"/>
            </a:br>
            <a:endParaRPr lang="en-US" dirty="0"/>
          </a:p>
        </p:txBody>
      </p:sp>
    </p:spTree>
    <p:extLst>
      <p:ext uri="{BB962C8B-B14F-4D97-AF65-F5344CB8AC3E}">
        <p14:creationId xmlns:p14="http://schemas.microsoft.com/office/powerpoint/2010/main" val="3947247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2FF3FCD-F12F-4579-5E30-8A579A9E07C8}"/>
              </a:ext>
            </a:extLst>
          </p:cNvPr>
          <p:cNvSpPr>
            <a:spLocks noGrp="1"/>
          </p:cNvSpPr>
          <p:nvPr>
            <p:ph type="body" sz="quarter" idx="10"/>
          </p:nvPr>
        </p:nvSpPr>
        <p:spPr>
          <a:xfrm>
            <a:off x="6520664" y="1435686"/>
            <a:ext cx="4982966" cy="4340171"/>
          </a:xfrm>
        </p:spPr>
        <p:txBody>
          <a:bodyPr/>
          <a:lstStyle/>
          <a:p>
            <a:pPr marL="285750" indent="-285750">
              <a:buClr>
                <a:schemeClr val="tx1"/>
              </a:buClr>
              <a:buFont typeface="Arial" panose="020B0604020202020204" pitchFamily="34" charset="0"/>
              <a:buChar char="•"/>
            </a:pPr>
            <a:r>
              <a:rPr lang="en-US" dirty="0">
                <a:solidFill>
                  <a:schemeClr val="tx1"/>
                </a:solidFill>
              </a:rPr>
              <a:t>Create a react app</a:t>
            </a:r>
          </a:p>
          <a:p>
            <a:pPr marL="285750" indent="-285750">
              <a:buClr>
                <a:schemeClr val="tx1"/>
              </a:buClr>
              <a:buFont typeface="Arial" panose="020B0604020202020204" pitchFamily="34" charset="0"/>
              <a:buChar char="•"/>
            </a:pPr>
            <a:r>
              <a:rPr lang="en-US" dirty="0">
                <a:solidFill>
                  <a:schemeClr val="tx1"/>
                </a:solidFill>
              </a:rPr>
              <a:t>Create a Jumbotron</a:t>
            </a:r>
          </a:p>
          <a:p>
            <a:pPr marL="285750" indent="-285750">
              <a:buClr>
                <a:schemeClr val="tx1"/>
              </a:buClr>
              <a:buFont typeface="Arial" panose="020B0604020202020204" pitchFamily="34" charset="0"/>
              <a:buChar char="•"/>
            </a:pPr>
            <a:r>
              <a:rPr lang="en-US" dirty="0">
                <a:solidFill>
                  <a:schemeClr val="tx1"/>
                </a:solidFill>
              </a:rPr>
              <a:t>Expected Output: </a:t>
            </a:r>
            <a:r>
              <a:rPr lang="en-US" dirty="0">
                <a:solidFill>
                  <a:schemeClr val="tx1"/>
                </a:solidFill>
                <a:hlinkClick r:id="rId2">
                  <a:extLst>
                    <a:ext uri="{A12FA001-AC4F-418D-AE19-62706E023703}">
                      <ahyp:hlinkClr xmlns:ahyp="http://schemas.microsoft.com/office/drawing/2018/hyperlinkcolor" val="tx"/>
                    </a:ext>
                  </a:extLst>
                </a:hlinkClick>
              </a:rPr>
              <a:t>https://getbootstrap.com/docs/4.0/components/jumbotron/</a:t>
            </a:r>
            <a:endParaRPr lang="en-US" dirty="0">
              <a:solidFill>
                <a:schemeClr val="tx1"/>
              </a:solidFill>
            </a:endParaRPr>
          </a:p>
          <a:p>
            <a:pPr marL="285750" indent="-285750">
              <a:buClr>
                <a:schemeClr val="tx1"/>
              </a:buClr>
              <a:buFont typeface="Arial" panose="020B0604020202020204" pitchFamily="34" charset="0"/>
              <a:buChar char="•"/>
            </a:pPr>
            <a:r>
              <a:rPr lang="en-US" dirty="0">
                <a:solidFill>
                  <a:schemeClr val="tx1"/>
                </a:solidFill>
              </a:rPr>
              <a:t>Use appropriate CSS</a:t>
            </a:r>
          </a:p>
        </p:txBody>
      </p:sp>
      <p:sp>
        <p:nvSpPr>
          <p:cNvPr id="3" name="Title 2">
            <a:extLst>
              <a:ext uri="{FF2B5EF4-FFF2-40B4-BE49-F238E27FC236}">
                <a16:creationId xmlns:a16="http://schemas.microsoft.com/office/drawing/2014/main" id="{61E7B4A4-4642-0E68-613E-FA7282B750FD}"/>
              </a:ext>
            </a:extLst>
          </p:cNvPr>
          <p:cNvSpPr>
            <a:spLocks noGrp="1"/>
          </p:cNvSpPr>
          <p:nvPr>
            <p:ph type="title"/>
          </p:nvPr>
        </p:nvSpPr>
        <p:spPr>
          <a:xfrm>
            <a:off x="846990" y="2514600"/>
            <a:ext cx="4982965" cy="914400"/>
          </a:xfrm>
        </p:spPr>
        <p:txBody>
          <a:bodyPr/>
          <a:lstStyle/>
          <a:p>
            <a:r>
              <a:rPr lang="en-US" dirty="0"/>
              <a:t>Exercise-4</a:t>
            </a:r>
          </a:p>
        </p:txBody>
      </p:sp>
    </p:spTree>
    <p:extLst>
      <p:ext uri="{BB962C8B-B14F-4D97-AF65-F5344CB8AC3E}">
        <p14:creationId xmlns:p14="http://schemas.microsoft.com/office/powerpoint/2010/main" val="154120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EECA1A6F-358C-4C1A-B461-E91210FCDA27}"/>
              </a:ext>
            </a:extLst>
          </p:cNvPr>
          <p:cNvSpPr>
            <a:spLocks noGrp="1"/>
          </p:cNvSpPr>
          <p:nvPr>
            <p:ph type="body" sz="quarter" idx="10"/>
          </p:nvPr>
        </p:nvSpPr>
        <p:spPr/>
        <p:txBody>
          <a:bodyPr lIns="91440" tIns="45720" rIns="91440" bIns="45720" anchor="t"/>
          <a:lstStyle/>
          <a:p>
            <a:r>
              <a:rPr lang="en-GB" dirty="0"/>
              <a:t>Scaffolding the application</a:t>
            </a:r>
          </a:p>
          <a:p>
            <a:r>
              <a:rPr lang="en-GB" dirty="0"/>
              <a:t>Global State Management</a:t>
            </a:r>
          </a:p>
          <a:p>
            <a:r>
              <a:rPr lang="en-GB" dirty="0"/>
              <a:t>Design Functionality to Add items to cart</a:t>
            </a:r>
          </a:p>
          <a:p>
            <a:r>
              <a:rPr lang="en-GB" dirty="0"/>
              <a:t>Design functionality to remove items </a:t>
            </a:r>
          </a:p>
          <a:p>
            <a:r>
              <a:rPr lang="en-GB" dirty="0"/>
              <a:t>Calculate final price</a:t>
            </a:r>
          </a:p>
        </p:txBody>
      </p:sp>
      <p:sp>
        <p:nvSpPr>
          <p:cNvPr id="5" name="Title 7">
            <a:extLst>
              <a:ext uri="{FF2B5EF4-FFF2-40B4-BE49-F238E27FC236}">
                <a16:creationId xmlns:a16="http://schemas.microsoft.com/office/drawing/2014/main" id="{79A9A603-F265-4C66-AE4A-908750E65C4F}"/>
              </a:ext>
            </a:extLst>
          </p:cNvPr>
          <p:cNvSpPr>
            <a:spLocks noGrp="1"/>
          </p:cNvSpPr>
          <p:nvPr>
            <p:ph type="title"/>
          </p:nvPr>
        </p:nvSpPr>
        <p:spPr/>
        <p:txBody>
          <a:bodyPr lIns="91440" tIns="45720" rIns="91440" bIns="45720" anchor="t"/>
          <a:lstStyle/>
          <a:p>
            <a:r>
              <a:rPr lang="en-GB" dirty="0"/>
              <a:t>React12-Shopping Cart Design</a:t>
            </a:r>
          </a:p>
        </p:txBody>
      </p:sp>
    </p:spTree>
    <p:extLst>
      <p:ext uri="{BB962C8B-B14F-4D97-AF65-F5344CB8AC3E}">
        <p14:creationId xmlns:p14="http://schemas.microsoft.com/office/powerpoint/2010/main" val="1336737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7">
            <a:extLst>
              <a:ext uri="{FF2B5EF4-FFF2-40B4-BE49-F238E27FC236}">
                <a16:creationId xmlns:a16="http://schemas.microsoft.com/office/drawing/2014/main" id="{CCE15950-CE43-4B48-B7DA-A31D6A5EF0A7}"/>
              </a:ext>
            </a:extLst>
          </p:cNvPr>
          <p:cNvSpPr>
            <a:spLocks noGrp="1"/>
          </p:cNvSpPr>
          <p:nvPr>
            <p:ph type="title"/>
          </p:nvPr>
        </p:nvSpPr>
        <p:spPr>
          <a:xfrm>
            <a:off x="1555101" y="60427"/>
            <a:ext cx="10515600" cy="914400"/>
          </a:xfrm>
        </p:spPr>
        <p:txBody>
          <a:bodyPr lIns="91440" tIns="45720" rIns="91440" bIns="45720" anchor="t"/>
          <a:lstStyle/>
          <a:p>
            <a:r>
              <a:rPr lang="en-GB" dirty="0"/>
              <a:t>Global State Management</a:t>
            </a:r>
          </a:p>
        </p:txBody>
      </p:sp>
      <p:sp>
        <p:nvSpPr>
          <p:cNvPr id="6" name="Rectangle 5">
            <a:extLst>
              <a:ext uri="{FF2B5EF4-FFF2-40B4-BE49-F238E27FC236}">
                <a16:creationId xmlns:a16="http://schemas.microsoft.com/office/drawing/2014/main" id="{65C87E28-9414-4B2C-9384-26999A15565D}"/>
              </a:ext>
            </a:extLst>
          </p:cNvPr>
          <p:cNvSpPr/>
          <p:nvPr/>
        </p:nvSpPr>
        <p:spPr>
          <a:xfrm>
            <a:off x="4705738" y="4609769"/>
            <a:ext cx="1968759" cy="7837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Reducers</a:t>
            </a:r>
          </a:p>
        </p:txBody>
      </p:sp>
      <p:sp>
        <p:nvSpPr>
          <p:cNvPr id="7" name="TextBox 6">
            <a:extLst>
              <a:ext uri="{FF2B5EF4-FFF2-40B4-BE49-F238E27FC236}">
                <a16:creationId xmlns:a16="http://schemas.microsoft.com/office/drawing/2014/main" id="{E60A6E6C-544A-4E63-ACDF-C7A4CA128E48}"/>
              </a:ext>
            </a:extLst>
          </p:cNvPr>
          <p:cNvSpPr txBox="1"/>
          <p:nvPr/>
        </p:nvSpPr>
        <p:spPr>
          <a:xfrm>
            <a:off x="4556448" y="5636137"/>
            <a:ext cx="4068147" cy="523220"/>
          </a:xfrm>
          <a:prstGeom prst="rect">
            <a:avLst/>
          </a:prstGeom>
          <a:noFill/>
        </p:spPr>
        <p:txBody>
          <a:bodyPr wrap="square" rtlCol="0">
            <a:spAutoFit/>
          </a:bodyPr>
          <a:lstStyle/>
          <a:p>
            <a:r>
              <a:rPr lang="en-US" dirty="0"/>
              <a:t>Specify how the app’s state will change in response to actions sent to the store</a:t>
            </a:r>
          </a:p>
        </p:txBody>
      </p:sp>
      <p:sp>
        <p:nvSpPr>
          <p:cNvPr id="8" name="Rectangle 7">
            <a:extLst>
              <a:ext uri="{FF2B5EF4-FFF2-40B4-BE49-F238E27FC236}">
                <a16:creationId xmlns:a16="http://schemas.microsoft.com/office/drawing/2014/main" id="{D668D40A-0ED1-444A-A101-74154D54EFD6}"/>
              </a:ext>
            </a:extLst>
          </p:cNvPr>
          <p:cNvSpPr/>
          <p:nvPr/>
        </p:nvSpPr>
        <p:spPr>
          <a:xfrm>
            <a:off x="4705738" y="1925217"/>
            <a:ext cx="1968759" cy="7837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React Application</a:t>
            </a:r>
          </a:p>
        </p:txBody>
      </p:sp>
      <p:sp>
        <p:nvSpPr>
          <p:cNvPr id="9" name="Rectangle 8">
            <a:extLst>
              <a:ext uri="{FF2B5EF4-FFF2-40B4-BE49-F238E27FC236}">
                <a16:creationId xmlns:a16="http://schemas.microsoft.com/office/drawing/2014/main" id="{45A1D609-5EE8-4ACE-9FF8-AAD7DD0D88EE}"/>
              </a:ext>
            </a:extLst>
          </p:cNvPr>
          <p:cNvSpPr/>
          <p:nvPr/>
        </p:nvSpPr>
        <p:spPr>
          <a:xfrm>
            <a:off x="1555101" y="3121938"/>
            <a:ext cx="1968759" cy="7837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a:t>
            </a:r>
          </a:p>
        </p:txBody>
      </p:sp>
      <p:sp>
        <p:nvSpPr>
          <p:cNvPr id="10" name="TextBox 9">
            <a:extLst>
              <a:ext uri="{FF2B5EF4-FFF2-40B4-BE49-F238E27FC236}">
                <a16:creationId xmlns:a16="http://schemas.microsoft.com/office/drawing/2014/main" id="{B446650C-95C1-4EF1-83C1-2155136084C7}"/>
              </a:ext>
            </a:extLst>
          </p:cNvPr>
          <p:cNvSpPr txBox="1"/>
          <p:nvPr/>
        </p:nvSpPr>
        <p:spPr>
          <a:xfrm>
            <a:off x="3652935" y="3118205"/>
            <a:ext cx="2671667" cy="738664"/>
          </a:xfrm>
          <a:prstGeom prst="rect">
            <a:avLst/>
          </a:prstGeom>
          <a:noFill/>
        </p:spPr>
        <p:txBody>
          <a:bodyPr wrap="square" rtlCol="0">
            <a:spAutoFit/>
          </a:bodyPr>
          <a:lstStyle/>
          <a:p>
            <a:r>
              <a:rPr lang="en-US" dirty="0"/>
              <a:t>Holds application state</a:t>
            </a:r>
          </a:p>
          <a:p>
            <a:r>
              <a:rPr lang="en-US" dirty="0"/>
              <a:t>Exposes methods so that we can access and update state</a:t>
            </a:r>
          </a:p>
        </p:txBody>
      </p:sp>
      <p:sp>
        <p:nvSpPr>
          <p:cNvPr id="11" name="Rectangle 10">
            <a:extLst>
              <a:ext uri="{FF2B5EF4-FFF2-40B4-BE49-F238E27FC236}">
                <a16:creationId xmlns:a16="http://schemas.microsoft.com/office/drawing/2014/main" id="{6731A468-BF20-4C08-A15D-2DA8BA93EDF2}"/>
              </a:ext>
            </a:extLst>
          </p:cNvPr>
          <p:cNvSpPr/>
          <p:nvPr/>
        </p:nvSpPr>
        <p:spPr>
          <a:xfrm>
            <a:off x="7203232" y="3118205"/>
            <a:ext cx="1968759" cy="78377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Action</a:t>
            </a:r>
          </a:p>
        </p:txBody>
      </p:sp>
      <p:sp>
        <p:nvSpPr>
          <p:cNvPr id="12" name="TextBox 11">
            <a:extLst>
              <a:ext uri="{FF2B5EF4-FFF2-40B4-BE49-F238E27FC236}">
                <a16:creationId xmlns:a16="http://schemas.microsoft.com/office/drawing/2014/main" id="{28204E95-983E-46E1-A292-43293FC8F992}"/>
              </a:ext>
            </a:extLst>
          </p:cNvPr>
          <p:cNvSpPr txBox="1"/>
          <p:nvPr/>
        </p:nvSpPr>
        <p:spPr>
          <a:xfrm>
            <a:off x="9257520" y="3118205"/>
            <a:ext cx="2671667" cy="3323987"/>
          </a:xfrm>
          <a:prstGeom prst="rect">
            <a:avLst/>
          </a:prstGeom>
          <a:noFill/>
        </p:spPr>
        <p:txBody>
          <a:bodyPr wrap="square" rtlCol="0">
            <a:spAutoFit/>
          </a:bodyPr>
          <a:lstStyle/>
          <a:p>
            <a:r>
              <a:rPr lang="en-US" dirty="0"/>
              <a:t>Helps to interact with store.</a:t>
            </a:r>
          </a:p>
          <a:p>
            <a:endParaRPr lang="en-US" dirty="0"/>
          </a:p>
          <a:p>
            <a:r>
              <a:rPr lang="en-US" dirty="0"/>
              <a:t>Carry info from app to store</a:t>
            </a:r>
          </a:p>
          <a:p>
            <a:endParaRPr lang="en-US" dirty="0"/>
          </a:p>
          <a:p>
            <a:r>
              <a:rPr lang="en-US" dirty="0"/>
              <a:t>Plain JS objects</a:t>
            </a:r>
          </a:p>
          <a:p>
            <a:endParaRPr lang="en-US" dirty="0"/>
          </a:p>
          <a:p>
            <a:r>
              <a:rPr lang="en-US" dirty="0"/>
              <a:t>Have type property that indicates type of action being performed</a:t>
            </a:r>
          </a:p>
          <a:p>
            <a:endParaRPr lang="en-US" dirty="0"/>
          </a:p>
          <a:p>
            <a:r>
              <a:rPr lang="en-US" dirty="0"/>
              <a:t>Optionally have payload which gives additional information about what happened.</a:t>
            </a:r>
          </a:p>
          <a:p>
            <a:endParaRPr lang="en-US" dirty="0"/>
          </a:p>
          <a:p>
            <a:endParaRPr lang="en-US" dirty="0"/>
          </a:p>
        </p:txBody>
      </p:sp>
      <p:cxnSp>
        <p:nvCxnSpPr>
          <p:cNvPr id="16" name="Connector: Elbow 15">
            <a:extLst>
              <a:ext uri="{FF2B5EF4-FFF2-40B4-BE49-F238E27FC236}">
                <a16:creationId xmlns:a16="http://schemas.microsoft.com/office/drawing/2014/main" id="{81916675-B210-4228-B9DF-70F58C7BB5DE}"/>
              </a:ext>
            </a:extLst>
          </p:cNvPr>
          <p:cNvCxnSpPr>
            <a:stCxn id="8" idx="3"/>
            <a:endCxn id="11" idx="0"/>
          </p:cNvCxnSpPr>
          <p:nvPr/>
        </p:nvCxnSpPr>
        <p:spPr>
          <a:xfrm>
            <a:off x="6674497" y="2317103"/>
            <a:ext cx="1513115" cy="80110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8D879717-B29A-48A1-8581-822FE1B7A8EF}"/>
              </a:ext>
            </a:extLst>
          </p:cNvPr>
          <p:cNvCxnSpPr>
            <a:stCxn id="11" idx="2"/>
            <a:endCxn id="6" idx="3"/>
          </p:cNvCxnSpPr>
          <p:nvPr/>
        </p:nvCxnSpPr>
        <p:spPr>
          <a:xfrm rot="5400000">
            <a:off x="6881216" y="3695258"/>
            <a:ext cx="1099679" cy="1513115"/>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CD584E30-F77C-4408-8568-91E56FF6B110}"/>
              </a:ext>
            </a:extLst>
          </p:cNvPr>
          <p:cNvCxnSpPr>
            <a:stCxn id="6" idx="1"/>
            <a:endCxn id="9" idx="2"/>
          </p:cNvCxnSpPr>
          <p:nvPr/>
        </p:nvCxnSpPr>
        <p:spPr>
          <a:xfrm rot="10800000">
            <a:off x="2539482" y="3905709"/>
            <a:ext cx="2166257" cy="1095946"/>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76B6BCCB-ABD0-4214-A064-F8BC76C304BB}"/>
              </a:ext>
            </a:extLst>
          </p:cNvPr>
          <p:cNvCxnSpPr>
            <a:stCxn id="9" idx="0"/>
            <a:endCxn id="8" idx="1"/>
          </p:cNvCxnSpPr>
          <p:nvPr/>
        </p:nvCxnSpPr>
        <p:spPr>
          <a:xfrm rot="5400000" flipH="1" flipV="1">
            <a:off x="3220192" y="1636393"/>
            <a:ext cx="804835" cy="216625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564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E7B4A4-4642-0E68-613E-FA7282B750FD}"/>
              </a:ext>
            </a:extLst>
          </p:cNvPr>
          <p:cNvSpPr>
            <a:spLocks noGrp="1"/>
          </p:cNvSpPr>
          <p:nvPr>
            <p:ph type="title"/>
          </p:nvPr>
        </p:nvSpPr>
        <p:spPr>
          <a:xfrm>
            <a:off x="481665" y="2514599"/>
            <a:ext cx="5048279" cy="2589245"/>
          </a:xfrm>
        </p:spPr>
        <p:txBody>
          <a:bodyPr/>
          <a:lstStyle/>
          <a:p>
            <a:r>
              <a:rPr lang="en-US" dirty="0"/>
              <a:t>Homework-2</a:t>
            </a:r>
            <a:br>
              <a:rPr lang="en-US" dirty="0"/>
            </a:br>
            <a:r>
              <a:rPr lang="en-US" sz="3200" dirty="0"/>
              <a:t>Clone Vanilla JS Pages into ReactJS</a:t>
            </a:r>
          </a:p>
        </p:txBody>
      </p:sp>
      <p:sp>
        <p:nvSpPr>
          <p:cNvPr id="2" name="TextBox 1">
            <a:extLst>
              <a:ext uri="{FF2B5EF4-FFF2-40B4-BE49-F238E27FC236}">
                <a16:creationId xmlns:a16="http://schemas.microsoft.com/office/drawing/2014/main" id="{7EA137DE-BC1E-4F79-ACC9-3831D5AA6F35}"/>
              </a:ext>
            </a:extLst>
          </p:cNvPr>
          <p:cNvSpPr txBox="1"/>
          <p:nvPr/>
        </p:nvSpPr>
        <p:spPr>
          <a:xfrm>
            <a:off x="6662057" y="2514600"/>
            <a:ext cx="4609323" cy="1200329"/>
          </a:xfrm>
          <a:prstGeom prst="rect">
            <a:avLst/>
          </a:prstGeom>
          <a:noFill/>
        </p:spPr>
        <p:txBody>
          <a:bodyPr wrap="square" rtlCol="0">
            <a:spAutoFit/>
          </a:bodyPr>
          <a:lstStyle/>
          <a:p>
            <a:r>
              <a:rPr lang="en-US" sz="2400" dirty="0"/>
              <a:t>Accordion Design: https://vanilla-js-basic-project-7-questions.netlify.app/</a:t>
            </a:r>
          </a:p>
        </p:txBody>
      </p:sp>
    </p:spTree>
    <p:extLst>
      <p:ext uri="{BB962C8B-B14F-4D97-AF65-F5344CB8AC3E}">
        <p14:creationId xmlns:p14="http://schemas.microsoft.com/office/powerpoint/2010/main" val="2416545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E7B4A4-4642-0E68-613E-FA7282B750FD}"/>
              </a:ext>
            </a:extLst>
          </p:cNvPr>
          <p:cNvSpPr>
            <a:spLocks noGrp="1"/>
          </p:cNvSpPr>
          <p:nvPr>
            <p:ph type="title"/>
          </p:nvPr>
        </p:nvSpPr>
        <p:spPr>
          <a:xfrm>
            <a:off x="481665" y="2514599"/>
            <a:ext cx="5135364" cy="3326363"/>
          </a:xfrm>
        </p:spPr>
        <p:txBody>
          <a:bodyPr/>
          <a:lstStyle/>
          <a:p>
            <a:r>
              <a:rPr lang="en-US" dirty="0"/>
              <a:t>Homework-3</a:t>
            </a:r>
            <a:br>
              <a:rPr lang="en-US" dirty="0"/>
            </a:br>
            <a:r>
              <a:rPr lang="en-US" sz="3200" dirty="0"/>
              <a:t>Clone Vanilla JS Pages into ReactJS</a:t>
            </a:r>
          </a:p>
        </p:txBody>
      </p:sp>
      <p:sp>
        <p:nvSpPr>
          <p:cNvPr id="4" name="TextBox 3">
            <a:extLst>
              <a:ext uri="{FF2B5EF4-FFF2-40B4-BE49-F238E27FC236}">
                <a16:creationId xmlns:a16="http://schemas.microsoft.com/office/drawing/2014/main" id="{47E55368-E53A-4A00-ABC2-3FB74AB03771}"/>
              </a:ext>
            </a:extLst>
          </p:cNvPr>
          <p:cNvSpPr txBox="1"/>
          <p:nvPr/>
        </p:nvSpPr>
        <p:spPr>
          <a:xfrm>
            <a:off x="6904235" y="2438610"/>
            <a:ext cx="4907902" cy="1200329"/>
          </a:xfrm>
          <a:prstGeom prst="rect">
            <a:avLst/>
          </a:prstGeom>
          <a:noFill/>
        </p:spPr>
        <p:txBody>
          <a:bodyPr wrap="square" rtlCol="0">
            <a:spAutoFit/>
          </a:bodyPr>
          <a:lstStyle/>
          <a:p>
            <a:r>
              <a:rPr lang="en-US" sz="2400" dirty="0"/>
              <a:t>Review Page / Testimonial Page : https://vanilla-js-basic-project-3-reviews.netlify.app/</a:t>
            </a:r>
          </a:p>
        </p:txBody>
      </p:sp>
    </p:spTree>
    <p:extLst>
      <p:ext uri="{BB962C8B-B14F-4D97-AF65-F5344CB8AC3E}">
        <p14:creationId xmlns:p14="http://schemas.microsoft.com/office/powerpoint/2010/main" val="856620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E7B4A4-4642-0E68-613E-FA7282B750FD}"/>
              </a:ext>
            </a:extLst>
          </p:cNvPr>
          <p:cNvSpPr>
            <a:spLocks noGrp="1"/>
          </p:cNvSpPr>
          <p:nvPr>
            <p:ph type="title"/>
          </p:nvPr>
        </p:nvSpPr>
        <p:spPr>
          <a:xfrm>
            <a:off x="481665" y="2514600"/>
            <a:ext cx="4584857" cy="2486608"/>
          </a:xfrm>
        </p:spPr>
        <p:txBody>
          <a:bodyPr/>
          <a:lstStyle/>
          <a:p>
            <a:r>
              <a:rPr lang="en-US" dirty="0"/>
              <a:t>Homework-4</a:t>
            </a:r>
            <a:br>
              <a:rPr lang="en-US" dirty="0"/>
            </a:br>
            <a:r>
              <a:rPr lang="en-US" sz="3200" dirty="0"/>
              <a:t>Clone Vanilla JS Pages into ReactJS</a:t>
            </a:r>
          </a:p>
        </p:txBody>
      </p:sp>
      <p:sp>
        <p:nvSpPr>
          <p:cNvPr id="5" name="TextBox 4">
            <a:extLst>
              <a:ext uri="{FF2B5EF4-FFF2-40B4-BE49-F238E27FC236}">
                <a16:creationId xmlns:a16="http://schemas.microsoft.com/office/drawing/2014/main" id="{CD7DF26B-04CF-4A15-A4E7-1C6C4AE9E739}"/>
              </a:ext>
            </a:extLst>
          </p:cNvPr>
          <p:cNvSpPr txBox="1"/>
          <p:nvPr/>
        </p:nvSpPr>
        <p:spPr>
          <a:xfrm>
            <a:off x="7044612" y="2999439"/>
            <a:ext cx="4198775" cy="1200329"/>
          </a:xfrm>
          <a:prstGeom prst="rect">
            <a:avLst/>
          </a:prstGeom>
          <a:noFill/>
        </p:spPr>
        <p:txBody>
          <a:bodyPr wrap="square" rtlCol="0">
            <a:spAutoFit/>
          </a:bodyPr>
          <a:lstStyle/>
          <a:p>
            <a:r>
              <a:rPr lang="en-US" sz="2400" dirty="0"/>
              <a:t>Recipe App : https://vanilla-js-basic-project-8-menu.netlify.app/</a:t>
            </a:r>
          </a:p>
        </p:txBody>
      </p:sp>
    </p:spTree>
    <p:extLst>
      <p:ext uri="{BB962C8B-B14F-4D97-AF65-F5344CB8AC3E}">
        <p14:creationId xmlns:p14="http://schemas.microsoft.com/office/powerpoint/2010/main" val="156608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pic>
        <p:nvPicPr>
          <p:cNvPr id="308" name="Google Shape;308;g10855af059a_0_15"/>
          <p:cNvPicPr preferRelativeResize="0"/>
          <p:nvPr/>
        </p:nvPicPr>
        <p:blipFill rotWithShape="1">
          <a:blip r:embed="rId3">
            <a:alphaModFix/>
          </a:blip>
          <a:srcRect t="7798" b="7806"/>
          <a:stretch/>
        </p:blipFill>
        <p:spPr>
          <a:xfrm>
            <a:off x="0" y="0"/>
            <a:ext cx="12192000" cy="68579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7017E"/>
        </a:solidFill>
        <a:effectLst/>
      </p:bgPr>
    </p:bg>
    <p:spTree>
      <p:nvGrpSpPr>
        <p:cNvPr id="1" name="Shape 312"/>
        <p:cNvGrpSpPr/>
        <p:nvPr/>
      </p:nvGrpSpPr>
      <p:grpSpPr>
        <a:xfrm>
          <a:off x="0" y="0"/>
          <a:ext cx="0" cy="0"/>
          <a:chOff x="0" y="0"/>
          <a:chExt cx="0" cy="0"/>
        </a:xfrm>
      </p:grpSpPr>
      <p:sp>
        <p:nvSpPr>
          <p:cNvPr id="315" name="Google Shape;315;g109a227e365_0_68"/>
          <p:cNvSpPr txBox="1">
            <a:spLocks noGrp="1"/>
          </p:cNvSpPr>
          <p:nvPr>
            <p:ph type="title" idx="4294967295"/>
          </p:nvPr>
        </p:nvSpPr>
        <p:spPr>
          <a:xfrm rot="5400000">
            <a:off x="-1476182" y="2148754"/>
            <a:ext cx="4024313" cy="307975"/>
          </a:xfrm>
          <a:prstGeom prst="rect">
            <a:avLst/>
          </a:prstGeom>
        </p:spPr>
        <p:txBody>
          <a:bodyPr spcFirstLastPara="1" wrap="square" lIns="0" tIns="0" rIns="0" bIns="0" anchor="t" anchorCtr="0">
            <a:spAutoFit/>
          </a:bodyPr>
          <a:lstStyle/>
          <a:p>
            <a:r>
              <a:rPr lang="en-US" sz="2000">
                <a:solidFill>
                  <a:schemeClr val="lt1"/>
                </a:solidFill>
              </a:rPr>
              <a:t>JavaScript 1</a:t>
            </a:r>
          </a:p>
        </p:txBody>
      </p:sp>
      <p:sp>
        <p:nvSpPr>
          <p:cNvPr id="313" name="Google Shape;313;g109a227e365_0_68"/>
          <p:cNvSpPr txBox="1">
            <a:spLocks noGrp="1"/>
          </p:cNvSpPr>
          <p:nvPr>
            <p:ph type="title" idx="4294967295"/>
          </p:nvPr>
        </p:nvSpPr>
        <p:spPr>
          <a:xfrm>
            <a:off x="2826327" y="1716232"/>
            <a:ext cx="7496175" cy="1422400"/>
          </a:xfrm>
          <a:prstGeom prst="rect">
            <a:avLst/>
          </a:prstGeom>
          <a:noFill/>
          <a:ln>
            <a:noFill/>
          </a:ln>
        </p:spPr>
        <p:txBody>
          <a:bodyPr spcFirstLastPara="1" wrap="square" lIns="0" tIns="12700" rIns="0" bIns="0" anchor="t" anchorCtr="0">
            <a:noAutofit/>
          </a:bodyPr>
          <a:lstStyle/>
          <a:p>
            <a:pPr marL="12700" lvl="0" indent="0" algn="ctr" rtl="0">
              <a:spcBef>
                <a:spcPts val="0"/>
              </a:spcBef>
              <a:spcAft>
                <a:spcPts val="0"/>
              </a:spcAft>
              <a:buSzPts val="1400"/>
              <a:buNone/>
            </a:pPr>
            <a:r>
              <a:rPr lang="en-US" sz="7000">
                <a:solidFill>
                  <a:schemeClr val="lt1"/>
                </a:solidFill>
                <a:latin typeface="Inter SemiBold"/>
                <a:ea typeface="Inter SemiBold"/>
                <a:cs typeface="Inter SemiBold"/>
                <a:sym typeface="Inter SemiBold"/>
              </a:rPr>
              <a:t>Questions?</a:t>
            </a:r>
            <a:endParaRPr sz="7000">
              <a:solidFill>
                <a:schemeClr val="lt1"/>
              </a:solidFill>
              <a:latin typeface="Inter SemiBold"/>
              <a:ea typeface="Inter SemiBold"/>
              <a:cs typeface="Inter SemiBold"/>
              <a:sym typeface="Inter SemiBold"/>
            </a:endParaRPr>
          </a:p>
          <a:p>
            <a:pPr marL="0" lvl="0" indent="0" algn="ctr" rtl="0">
              <a:lnSpc>
                <a:spcPct val="100000"/>
              </a:lnSpc>
              <a:spcBef>
                <a:spcPts val="0"/>
              </a:spcBef>
              <a:spcAft>
                <a:spcPts val="0"/>
              </a:spcAft>
              <a:buSzPts val="1400"/>
              <a:buNone/>
            </a:pPr>
            <a:endParaRPr sz="4000" b="1">
              <a:solidFill>
                <a:schemeClr val="lt1"/>
              </a:solidFill>
            </a:endParaRPr>
          </a:p>
        </p:txBody>
      </p:sp>
      <p:pic>
        <p:nvPicPr>
          <p:cNvPr id="314" name="Google Shape;314;g109a227e365_0_68"/>
          <p:cNvPicPr preferRelativeResize="0"/>
          <p:nvPr/>
        </p:nvPicPr>
        <p:blipFill>
          <a:blip r:embed="rId3">
            <a:alphaModFix/>
          </a:blip>
          <a:stretch>
            <a:fillRect/>
          </a:stretch>
        </p:blipFill>
        <p:spPr>
          <a:xfrm>
            <a:off x="9641393" y="5306629"/>
            <a:ext cx="2226074" cy="1669575"/>
          </a:xfrm>
          <a:prstGeom prst="rect">
            <a:avLst/>
          </a:prstGeom>
          <a:noFill/>
          <a:ln>
            <a:noFill/>
          </a:ln>
        </p:spPr>
      </p:pic>
      <p:cxnSp>
        <p:nvCxnSpPr>
          <p:cNvPr id="316" name="Google Shape;316;g109a227e365_0_68"/>
          <p:cNvCxnSpPr/>
          <p:nvPr/>
        </p:nvCxnSpPr>
        <p:spPr>
          <a:xfrm rot="10800000" flipH="1">
            <a:off x="1071950" y="850"/>
            <a:ext cx="19500" cy="6877500"/>
          </a:xfrm>
          <a:prstGeom prst="straightConnector1">
            <a:avLst/>
          </a:prstGeom>
          <a:noFill/>
          <a:ln w="9525" cap="flat" cmpd="sng">
            <a:solidFill>
              <a:schemeClr val="lt1"/>
            </a:solidFill>
            <a:prstDash val="dot"/>
            <a:round/>
            <a:headEnd type="none" w="med" len="med"/>
            <a:tailEnd type="none" w="med" len="med"/>
          </a:ln>
        </p:spPr>
      </p:cxnSp>
    </p:spTree>
    <p:extLst>
      <p:ext uri="{BB962C8B-B14F-4D97-AF65-F5344CB8AC3E}">
        <p14:creationId xmlns:p14="http://schemas.microsoft.com/office/powerpoint/2010/main" val="2791281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g10855af059a_0_9"/>
          <p:cNvPicPr preferRelativeResize="0"/>
          <p:nvPr/>
        </p:nvPicPr>
        <p:blipFill rotWithShape="1">
          <a:blip r:embed="rId3">
            <a:alphaModFix/>
          </a:blip>
          <a:srcRect t="7907" b="7696"/>
          <a:stretch/>
        </p:blipFill>
        <p:spPr>
          <a:xfrm>
            <a:off x="0" y="0"/>
            <a:ext cx="12192000" cy="6857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892300-2BF5-6264-BDD5-7BB1CE21C304}"/>
              </a:ext>
            </a:extLst>
          </p:cNvPr>
          <p:cNvSpPr>
            <a:spLocks noGrp="1"/>
          </p:cNvSpPr>
          <p:nvPr>
            <p:ph type="title"/>
          </p:nvPr>
        </p:nvSpPr>
        <p:spPr/>
        <p:txBody>
          <a:bodyPr/>
          <a:lstStyle/>
          <a:p>
            <a:r>
              <a:rPr lang="en-US" dirty="0"/>
              <a:t>React8-Hooks</a:t>
            </a:r>
          </a:p>
        </p:txBody>
      </p:sp>
      <p:pic>
        <p:nvPicPr>
          <p:cNvPr id="7" name="Picture 6">
            <a:extLst>
              <a:ext uri="{FF2B5EF4-FFF2-40B4-BE49-F238E27FC236}">
                <a16:creationId xmlns:a16="http://schemas.microsoft.com/office/drawing/2014/main" id="{9B255B2E-5D89-4E39-B5FD-8347702B8942}"/>
              </a:ext>
            </a:extLst>
          </p:cNvPr>
          <p:cNvPicPr>
            <a:picLocks noChangeAspect="1"/>
          </p:cNvPicPr>
          <p:nvPr/>
        </p:nvPicPr>
        <p:blipFill>
          <a:blip r:embed="rId2"/>
          <a:stretch>
            <a:fillRect/>
          </a:stretch>
        </p:blipFill>
        <p:spPr>
          <a:xfrm>
            <a:off x="1961509" y="1532781"/>
            <a:ext cx="8134213" cy="4370874"/>
          </a:xfrm>
          <a:prstGeom prst="rect">
            <a:avLst/>
          </a:prstGeom>
        </p:spPr>
      </p:pic>
    </p:spTree>
    <p:extLst>
      <p:ext uri="{BB962C8B-B14F-4D97-AF65-F5344CB8AC3E}">
        <p14:creationId xmlns:p14="http://schemas.microsoft.com/office/powerpoint/2010/main" val="4234227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1">
            <a:extLst>
              <a:ext uri="{FF2B5EF4-FFF2-40B4-BE49-F238E27FC236}">
                <a16:creationId xmlns:a16="http://schemas.microsoft.com/office/drawing/2014/main" id="{B2222E6C-7AE9-48BE-8D66-289EF039E09D}"/>
              </a:ext>
            </a:extLst>
          </p:cNvPr>
          <p:cNvSpPr>
            <a:spLocks noGrp="1"/>
          </p:cNvSpPr>
          <p:nvPr>
            <p:ph type="body" sz="quarter" idx="10"/>
          </p:nvPr>
        </p:nvSpPr>
        <p:spPr/>
        <p:txBody>
          <a:bodyPr/>
          <a:lstStyle/>
          <a:p>
            <a:pPr marL="0" indent="0">
              <a:buNone/>
            </a:pPr>
            <a:r>
              <a:rPr lang="en-US" dirty="0"/>
              <a:t>Basic Hooks:</a:t>
            </a:r>
          </a:p>
          <a:p>
            <a:pPr marL="457200" indent="-457200">
              <a:buFont typeface="+mj-lt"/>
              <a:buAutoNum type="arabicPeriod"/>
            </a:pPr>
            <a:r>
              <a:rPr lang="en-US" dirty="0" err="1"/>
              <a:t>useState</a:t>
            </a:r>
            <a:endParaRPr lang="en-US" dirty="0"/>
          </a:p>
          <a:p>
            <a:pPr marL="457200" indent="-457200">
              <a:buFont typeface="+mj-lt"/>
              <a:buAutoNum type="arabicPeriod"/>
            </a:pPr>
            <a:r>
              <a:rPr lang="en-US" dirty="0" err="1"/>
              <a:t>useEffect</a:t>
            </a:r>
            <a:endParaRPr lang="en-US" dirty="0"/>
          </a:p>
          <a:p>
            <a:pPr marL="457200" indent="-457200">
              <a:buFont typeface="+mj-lt"/>
              <a:buAutoNum type="arabicPeriod"/>
            </a:pPr>
            <a:r>
              <a:rPr lang="en-US" dirty="0" err="1"/>
              <a:t>useContext</a:t>
            </a:r>
            <a:endParaRPr lang="en-US" dirty="0"/>
          </a:p>
        </p:txBody>
      </p:sp>
      <p:sp>
        <p:nvSpPr>
          <p:cNvPr id="9" name="Title 2">
            <a:extLst>
              <a:ext uri="{FF2B5EF4-FFF2-40B4-BE49-F238E27FC236}">
                <a16:creationId xmlns:a16="http://schemas.microsoft.com/office/drawing/2014/main" id="{A7E6ABF6-41D6-446F-8BC4-FC2FC1EECEC1}"/>
              </a:ext>
            </a:extLst>
          </p:cNvPr>
          <p:cNvSpPr>
            <a:spLocks noGrp="1"/>
          </p:cNvSpPr>
          <p:nvPr>
            <p:ph type="title"/>
          </p:nvPr>
        </p:nvSpPr>
        <p:spPr/>
        <p:txBody>
          <a:bodyPr/>
          <a:lstStyle/>
          <a:p>
            <a:r>
              <a:rPr lang="en-US" dirty="0"/>
              <a:t>React8 - Hooks</a:t>
            </a:r>
          </a:p>
        </p:txBody>
      </p:sp>
      <p:sp>
        <p:nvSpPr>
          <p:cNvPr id="11" name="Rectangle 10">
            <a:extLst>
              <a:ext uri="{FF2B5EF4-FFF2-40B4-BE49-F238E27FC236}">
                <a16:creationId xmlns:a16="http://schemas.microsoft.com/office/drawing/2014/main" id="{4892886A-6EB8-474F-87FB-49C09C23B17C}"/>
              </a:ext>
            </a:extLst>
          </p:cNvPr>
          <p:cNvSpPr/>
          <p:nvPr/>
        </p:nvSpPr>
        <p:spPr>
          <a:xfrm>
            <a:off x="1892240" y="5550387"/>
            <a:ext cx="7820927" cy="7931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Ref: https://reactjs.org/docs/hooks-reference.html</a:t>
            </a:r>
          </a:p>
        </p:txBody>
      </p:sp>
    </p:spTree>
    <p:extLst>
      <p:ext uri="{BB962C8B-B14F-4D97-AF65-F5344CB8AC3E}">
        <p14:creationId xmlns:p14="http://schemas.microsoft.com/office/powerpoint/2010/main" val="1511880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892300-2BF5-6264-BDD5-7BB1CE21C304}"/>
              </a:ext>
            </a:extLst>
          </p:cNvPr>
          <p:cNvSpPr>
            <a:spLocks noGrp="1"/>
          </p:cNvSpPr>
          <p:nvPr>
            <p:ph type="title"/>
          </p:nvPr>
        </p:nvSpPr>
        <p:spPr>
          <a:xfrm>
            <a:off x="1676400" y="281872"/>
            <a:ext cx="10515600" cy="914400"/>
          </a:xfrm>
        </p:spPr>
        <p:txBody>
          <a:bodyPr/>
          <a:lstStyle/>
          <a:p>
            <a:r>
              <a:rPr lang="en-US" dirty="0" err="1"/>
              <a:t>UseContext</a:t>
            </a:r>
            <a:endParaRPr lang="en-US" dirty="0"/>
          </a:p>
        </p:txBody>
      </p:sp>
      <p:sp>
        <p:nvSpPr>
          <p:cNvPr id="4" name="Rectangle 3">
            <a:extLst>
              <a:ext uri="{FF2B5EF4-FFF2-40B4-BE49-F238E27FC236}">
                <a16:creationId xmlns:a16="http://schemas.microsoft.com/office/drawing/2014/main" id="{02936DF8-1DF1-44B2-8D81-2B111E66AF21}"/>
              </a:ext>
            </a:extLst>
          </p:cNvPr>
          <p:cNvSpPr/>
          <p:nvPr/>
        </p:nvSpPr>
        <p:spPr>
          <a:xfrm>
            <a:off x="4441371" y="1429050"/>
            <a:ext cx="1856792" cy="6251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AppComponent</a:t>
            </a:r>
          </a:p>
        </p:txBody>
      </p:sp>
      <p:sp>
        <p:nvSpPr>
          <p:cNvPr id="9" name="Rectangle 8">
            <a:extLst>
              <a:ext uri="{FF2B5EF4-FFF2-40B4-BE49-F238E27FC236}">
                <a16:creationId xmlns:a16="http://schemas.microsoft.com/office/drawing/2014/main" id="{75AEC2E5-B0DE-45EA-94DE-D679D367BD9F}"/>
              </a:ext>
            </a:extLst>
          </p:cNvPr>
          <p:cNvSpPr/>
          <p:nvPr/>
        </p:nvSpPr>
        <p:spPr>
          <a:xfrm>
            <a:off x="1209869" y="4226766"/>
            <a:ext cx="1856792" cy="6251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SubComponent-1</a:t>
            </a:r>
          </a:p>
        </p:txBody>
      </p:sp>
      <p:sp>
        <p:nvSpPr>
          <p:cNvPr id="10" name="Rectangle 9">
            <a:extLst>
              <a:ext uri="{FF2B5EF4-FFF2-40B4-BE49-F238E27FC236}">
                <a16:creationId xmlns:a16="http://schemas.microsoft.com/office/drawing/2014/main" id="{7DE83D0A-FAB0-4968-9472-40A0E6609970}"/>
              </a:ext>
            </a:extLst>
          </p:cNvPr>
          <p:cNvSpPr/>
          <p:nvPr/>
        </p:nvSpPr>
        <p:spPr>
          <a:xfrm>
            <a:off x="4711116" y="4226765"/>
            <a:ext cx="1856792" cy="6251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SubComponent-2</a:t>
            </a:r>
          </a:p>
        </p:txBody>
      </p:sp>
      <p:sp>
        <p:nvSpPr>
          <p:cNvPr id="11" name="Rectangle 10">
            <a:extLst>
              <a:ext uri="{FF2B5EF4-FFF2-40B4-BE49-F238E27FC236}">
                <a16:creationId xmlns:a16="http://schemas.microsoft.com/office/drawing/2014/main" id="{A3DD5D7F-C40F-4F41-921D-90E12CF0EEFC}"/>
              </a:ext>
            </a:extLst>
          </p:cNvPr>
          <p:cNvSpPr/>
          <p:nvPr/>
        </p:nvSpPr>
        <p:spPr>
          <a:xfrm>
            <a:off x="4441371" y="2607328"/>
            <a:ext cx="1856792" cy="6251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Component-2</a:t>
            </a:r>
          </a:p>
        </p:txBody>
      </p:sp>
      <p:sp>
        <p:nvSpPr>
          <p:cNvPr id="12" name="Rectangle 11">
            <a:extLst>
              <a:ext uri="{FF2B5EF4-FFF2-40B4-BE49-F238E27FC236}">
                <a16:creationId xmlns:a16="http://schemas.microsoft.com/office/drawing/2014/main" id="{02D63754-21F5-4CD7-9659-31FAD09E66FE}"/>
              </a:ext>
            </a:extLst>
          </p:cNvPr>
          <p:cNvSpPr/>
          <p:nvPr/>
        </p:nvSpPr>
        <p:spPr>
          <a:xfrm>
            <a:off x="1209869" y="2581869"/>
            <a:ext cx="1856792" cy="6251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Component-1</a:t>
            </a:r>
          </a:p>
        </p:txBody>
      </p:sp>
      <p:sp>
        <p:nvSpPr>
          <p:cNvPr id="13" name="Rectangle 12">
            <a:extLst>
              <a:ext uri="{FF2B5EF4-FFF2-40B4-BE49-F238E27FC236}">
                <a16:creationId xmlns:a16="http://schemas.microsoft.com/office/drawing/2014/main" id="{743A25C3-EE85-4954-9190-D97766D3606E}"/>
              </a:ext>
            </a:extLst>
          </p:cNvPr>
          <p:cNvSpPr/>
          <p:nvPr/>
        </p:nvSpPr>
        <p:spPr>
          <a:xfrm>
            <a:off x="7672873" y="2607328"/>
            <a:ext cx="1856792" cy="6251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Component-3</a:t>
            </a:r>
          </a:p>
        </p:txBody>
      </p:sp>
      <p:sp>
        <p:nvSpPr>
          <p:cNvPr id="14" name="Rectangle 13">
            <a:extLst>
              <a:ext uri="{FF2B5EF4-FFF2-40B4-BE49-F238E27FC236}">
                <a16:creationId xmlns:a16="http://schemas.microsoft.com/office/drawing/2014/main" id="{3064B96E-213A-42B0-878D-3EB9D8A34AFC}"/>
              </a:ext>
            </a:extLst>
          </p:cNvPr>
          <p:cNvSpPr/>
          <p:nvPr/>
        </p:nvSpPr>
        <p:spPr>
          <a:xfrm>
            <a:off x="8139403" y="3978439"/>
            <a:ext cx="1856792" cy="6251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SubComponent-3</a:t>
            </a:r>
          </a:p>
        </p:txBody>
      </p:sp>
      <p:sp>
        <p:nvSpPr>
          <p:cNvPr id="15" name="Rectangle 14">
            <a:extLst>
              <a:ext uri="{FF2B5EF4-FFF2-40B4-BE49-F238E27FC236}">
                <a16:creationId xmlns:a16="http://schemas.microsoft.com/office/drawing/2014/main" id="{2AEFE1F5-C367-46B1-BCCB-AE0DFE56A7D7}"/>
              </a:ext>
            </a:extLst>
          </p:cNvPr>
          <p:cNvSpPr/>
          <p:nvPr/>
        </p:nvSpPr>
        <p:spPr>
          <a:xfrm>
            <a:off x="7672873" y="5349551"/>
            <a:ext cx="1856792" cy="6251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SubComponent-3A</a:t>
            </a:r>
          </a:p>
        </p:txBody>
      </p:sp>
      <p:cxnSp>
        <p:nvCxnSpPr>
          <p:cNvPr id="6" name="Connector: Elbow 5">
            <a:extLst>
              <a:ext uri="{FF2B5EF4-FFF2-40B4-BE49-F238E27FC236}">
                <a16:creationId xmlns:a16="http://schemas.microsoft.com/office/drawing/2014/main" id="{0E25BC5A-B780-4E97-ABEF-8693622137F6}"/>
              </a:ext>
            </a:extLst>
          </p:cNvPr>
          <p:cNvCxnSpPr>
            <a:stCxn id="4" idx="2"/>
            <a:endCxn id="12" idx="0"/>
          </p:cNvCxnSpPr>
          <p:nvPr/>
        </p:nvCxnSpPr>
        <p:spPr>
          <a:xfrm rot="5400000">
            <a:off x="3490182" y="702284"/>
            <a:ext cx="527668" cy="3231502"/>
          </a:xfrm>
          <a:prstGeom prst="bentConnector3">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E990BBF7-895F-412F-B5D1-B450714D48D5}"/>
              </a:ext>
            </a:extLst>
          </p:cNvPr>
          <p:cNvCxnSpPr>
            <a:stCxn id="4" idx="2"/>
            <a:endCxn id="11" idx="0"/>
          </p:cNvCxnSpPr>
          <p:nvPr/>
        </p:nvCxnSpPr>
        <p:spPr>
          <a:xfrm rot="5400000">
            <a:off x="5093204" y="2330764"/>
            <a:ext cx="553127" cy="12700"/>
          </a:xfrm>
          <a:prstGeom prst="bentConnector3">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3DA2C60B-FFAE-41D3-8490-87B8A6097908}"/>
              </a:ext>
            </a:extLst>
          </p:cNvPr>
          <p:cNvCxnSpPr>
            <a:stCxn id="4" idx="2"/>
            <a:endCxn id="13" idx="0"/>
          </p:cNvCxnSpPr>
          <p:nvPr/>
        </p:nvCxnSpPr>
        <p:spPr>
          <a:xfrm rot="16200000" flipH="1">
            <a:off x="6708955" y="715013"/>
            <a:ext cx="553127" cy="3231502"/>
          </a:xfrm>
          <a:prstGeom prst="bentConnector3">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5471E52-FB43-45E8-8D40-75F1C7482572}"/>
              </a:ext>
            </a:extLst>
          </p:cNvPr>
          <p:cNvCxnSpPr>
            <a:stCxn id="12" idx="2"/>
            <a:endCxn id="9" idx="0"/>
          </p:cNvCxnSpPr>
          <p:nvPr/>
        </p:nvCxnSpPr>
        <p:spPr>
          <a:xfrm>
            <a:off x="2138265" y="3207020"/>
            <a:ext cx="0" cy="101974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0010C1F4-F603-4475-97A3-C9F5152A06CD}"/>
              </a:ext>
            </a:extLst>
          </p:cNvPr>
          <p:cNvCxnSpPr>
            <a:stCxn id="11" idx="2"/>
            <a:endCxn id="10" idx="0"/>
          </p:cNvCxnSpPr>
          <p:nvPr/>
        </p:nvCxnSpPr>
        <p:spPr>
          <a:xfrm rot="16200000" flipH="1">
            <a:off x="5007496" y="3594749"/>
            <a:ext cx="994286" cy="269745"/>
          </a:xfrm>
          <a:prstGeom prst="bentConnector3">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BF1098EA-9754-44FB-A7D2-11FF41CC7D1C}"/>
              </a:ext>
            </a:extLst>
          </p:cNvPr>
          <p:cNvCxnSpPr>
            <a:stCxn id="13" idx="2"/>
            <a:endCxn id="14" idx="0"/>
          </p:cNvCxnSpPr>
          <p:nvPr/>
        </p:nvCxnSpPr>
        <p:spPr>
          <a:xfrm rot="16200000" flipH="1">
            <a:off x="8461554" y="3372194"/>
            <a:ext cx="745960" cy="466530"/>
          </a:xfrm>
          <a:prstGeom prst="bentConnector3">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17435859-051A-4630-94EA-47739411E61A}"/>
              </a:ext>
            </a:extLst>
          </p:cNvPr>
          <p:cNvCxnSpPr>
            <a:stCxn id="14" idx="2"/>
            <a:endCxn id="15" idx="0"/>
          </p:cNvCxnSpPr>
          <p:nvPr/>
        </p:nvCxnSpPr>
        <p:spPr>
          <a:xfrm rot="5400000">
            <a:off x="8461554" y="4743305"/>
            <a:ext cx="745961" cy="466530"/>
          </a:xfrm>
          <a:prstGeom prst="bentConnector3">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B1B0895F-814C-49C3-A726-DEBCDC7FF21D}"/>
              </a:ext>
            </a:extLst>
          </p:cNvPr>
          <p:cNvSpPr/>
          <p:nvPr/>
        </p:nvSpPr>
        <p:spPr>
          <a:xfrm>
            <a:off x="6731907" y="1782320"/>
            <a:ext cx="976604" cy="301352"/>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firstName</a:t>
            </a:r>
            <a:endParaRPr lang="en-US" dirty="0">
              <a:solidFill>
                <a:schemeClr val="tx1"/>
              </a:solidFill>
            </a:endParaRPr>
          </a:p>
        </p:txBody>
      </p:sp>
      <p:sp>
        <p:nvSpPr>
          <p:cNvPr id="44" name="Rectangle 43">
            <a:extLst>
              <a:ext uri="{FF2B5EF4-FFF2-40B4-BE49-F238E27FC236}">
                <a16:creationId xmlns:a16="http://schemas.microsoft.com/office/drawing/2014/main" id="{F29775DC-E488-413A-A586-11FFE9654FBF}"/>
              </a:ext>
            </a:extLst>
          </p:cNvPr>
          <p:cNvSpPr/>
          <p:nvPr/>
        </p:nvSpPr>
        <p:spPr>
          <a:xfrm>
            <a:off x="2448087" y="3276748"/>
            <a:ext cx="976604" cy="301352"/>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firstName</a:t>
            </a:r>
            <a:endParaRPr lang="en-US" dirty="0">
              <a:solidFill>
                <a:schemeClr val="tx1"/>
              </a:solidFill>
            </a:endParaRPr>
          </a:p>
        </p:txBody>
      </p:sp>
      <p:sp>
        <p:nvSpPr>
          <p:cNvPr id="45" name="Rectangle 44">
            <a:extLst>
              <a:ext uri="{FF2B5EF4-FFF2-40B4-BE49-F238E27FC236}">
                <a16:creationId xmlns:a16="http://schemas.microsoft.com/office/drawing/2014/main" id="{9F2B1557-7238-45A9-8ECD-2CA4CD4E7C3D}"/>
              </a:ext>
            </a:extLst>
          </p:cNvPr>
          <p:cNvSpPr/>
          <p:nvPr/>
        </p:nvSpPr>
        <p:spPr>
          <a:xfrm>
            <a:off x="2448087" y="4976570"/>
            <a:ext cx="976604" cy="301352"/>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firstName</a:t>
            </a:r>
            <a:endParaRPr lang="en-US" dirty="0">
              <a:solidFill>
                <a:schemeClr val="tx1"/>
              </a:solidFill>
            </a:endParaRPr>
          </a:p>
        </p:txBody>
      </p:sp>
      <p:sp>
        <p:nvSpPr>
          <p:cNvPr id="46" name="Rectangle 45">
            <a:extLst>
              <a:ext uri="{FF2B5EF4-FFF2-40B4-BE49-F238E27FC236}">
                <a16:creationId xmlns:a16="http://schemas.microsoft.com/office/drawing/2014/main" id="{8BFE7BF3-CC63-49B8-9494-A98B38E83F45}"/>
              </a:ext>
            </a:extLst>
          </p:cNvPr>
          <p:cNvSpPr/>
          <p:nvPr/>
        </p:nvSpPr>
        <p:spPr>
          <a:xfrm>
            <a:off x="9391619" y="3313634"/>
            <a:ext cx="976604" cy="301352"/>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firstName</a:t>
            </a:r>
            <a:endParaRPr lang="en-US" dirty="0">
              <a:solidFill>
                <a:schemeClr val="tx1"/>
              </a:solidFill>
            </a:endParaRPr>
          </a:p>
        </p:txBody>
      </p:sp>
      <p:sp>
        <p:nvSpPr>
          <p:cNvPr id="47" name="Rectangle 46">
            <a:extLst>
              <a:ext uri="{FF2B5EF4-FFF2-40B4-BE49-F238E27FC236}">
                <a16:creationId xmlns:a16="http://schemas.microsoft.com/office/drawing/2014/main" id="{37A3D115-C80C-48A9-A34F-F1B492B7A34C}"/>
              </a:ext>
            </a:extLst>
          </p:cNvPr>
          <p:cNvSpPr/>
          <p:nvPr/>
        </p:nvSpPr>
        <p:spPr>
          <a:xfrm>
            <a:off x="9598089" y="4675218"/>
            <a:ext cx="976604" cy="301352"/>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firstName</a:t>
            </a:r>
            <a:endParaRPr lang="en-US" dirty="0">
              <a:solidFill>
                <a:schemeClr val="tx1"/>
              </a:solidFill>
            </a:endParaRPr>
          </a:p>
        </p:txBody>
      </p:sp>
      <p:sp>
        <p:nvSpPr>
          <p:cNvPr id="48" name="Rectangle 47">
            <a:extLst>
              <a:ext uri="{FF2B5EF4-FFF2-40B4-BE49-F238E27FC236}">
                <a16:creationId xmlns:a16="http://schemas.microsoft.com/office/drawing/2014/main" id="{F4B8463E-5BF0-4690-BB0A-C76786345B4C}"/>
              </a:ext>
            </a:extLst>
          </p:cNvPr>
          <p:cNvSpPr/>
          <p:nvPr/>
        </p:nvSpPr>
        <p:spPr>
          <a:xfrm>
            <a:off x="9352740" y="5974702"/>
            <a:ext cx="976604" cy="301352"/>
          </a:xfrm>
          <a:prstGeom prst="rect">
            <a:avLst/>
          </a:prstGeom>
          <a:solidFill>
            <a:schemeClr val="bg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firstName</a:t>
            </a:r>
            <a:endParaRPr lang="en-US" dirty="0">
              <a:solidFill>
                <a:schemeClr val="tx1"/>
              </a:solidFill>
            </a:endParaRPr>
          </a:p>
        </p:txBody>
      </p:sp>
    </p:spTree>
    <p:extLst>
      <p:ext uri="{BB962C8B-B14F-4D97-AF65-F5344CB8AC3E}">
        <p14:creationId xmlns:p14="http://schemas.microsoft.com/office/powerpoint/2010/main" val="3061556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A7E6ABF6-41D6-446F-8BC4-FC2FC1EECEC1}"/>
              </a:ext>
            </a:extLst>
          </p:cNvPr>
          <p:cNvSpPr>
            <a:spLocks noGrp="1"/>
          </p:cNvSpPr>
          <p:nvPr>
            <p:ph type="title"/>
          </p:nvPr>
        </p:nvSpPr>
        <p:spPr>
          <a:xfrm>
            <a:off x="1547007" y="2971800"/>
            <a:ext cx="10515600" cy="914400"/>
          </a:xfrm>
        </p:spPr>
        <p:txBody>
          <a:bodyPr/>
          <a:lstStyle/>
          <a:p>
            <a:r>
              <a:rPr lang="en-US" dirty="0"/>
              <a:t>React9 – </a:t>
            </a:r>
            <a:r>
              <a:rPr lang="en-US" dirty="0" err="1"/>
              <a:t>Todo</a:t>
            </a:r>
            <a:r>
              <a:rPr lang="en-US" dirty="0"/>
              <a:t> List</a:t>
            </a:r>
          </a:p>
        </p:txBody>
      </p:sp>
    </p:spTree>
    <p:extLst>
      <p:ext uri="{BB962C8B-B14F-4D97-AF65-F5344CB8AC3E}">
        <p14:creationId xmlns:p14="http://schemas.microsoft.com/office/powerpoint/2010/main" val="227342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EECA1A6F-358C-4C1A-B461-E91210FCDA27}"/>
              </a:ext>
            </a:extLst>
          </p:cNvPr>
          <p:cNvSpPr>
            <a:spLocks noGrp="1"/>
          </p:cNvSpPr>
          <p:nvPr>
            <p:ph type="body" sz="quarter" idx="10"/>
          </p:nvPr>
        </p:nvSpPr>
        <p:spPr>
          <a:xfrm>
            <a:off x="1985546" y="2451780"/>
            <a:ext cx="8478838" cy="3287712"/>
          </a:xfrm>
        </p:spPr>
        <p:txBody>
          <a:bodyPr lIns="91440" tIns="45720" rIns="91440" bIns="45720" anchor="t"/>
          <a:lstStyle/>
          <a:p>
            <a:r>
              <a:rPr lang="en-GB" dirty="0"/>
              <a:t>Creating custom hook to fetch data from API</a:t>
            </a:r>
          </a:p>
          <a:p>
            <a:r>
              <a:rPr lang="en-GB" dirty="0" err="1"/>
              <a:t>Axios</a:t>
            </a:r>
            <a:r>
              <a:rPr lang="en-GB" dirty="0"/>
              <a:t> vs Fetch</a:t>
            </a:r>
          </a:p>
          <a:p>
            <a:r>
              <a:rPr lang="en-GB" dirty="0"/>
              <a:t>Hiding your API key</a:t>
            </a:r>
          </a:p>
          <a:p>
            <a:r>
              <a:rPr lang="en-GB" dirty="0"/>
              <a:t>Gracefully handling errors</a:t>
            </a:r>
          </a:p>
          <a:p>
            <a:pPr marL="0" indent="0">
              <a:buNone/>
            </a:pPr>
            <a:endParaRPr lang="en-GB" dirty="0"/>
          </a:p>
        </p:txBody>
      </p:sp>
      <p:sp>
        <p:nvSpPr>
          <p:cNvPr id="5" name="Title 7">
            <a:extLst>
              <a:ext uri="{FF2B5EF4-FFF2-40B4-BE49-F238E27FC236}">
                <a16:creationId xmlns:a16="http://schemas.microsoft.com/office/drawing/2014/main" id="{79A9A603-F265-4C66-AE4A-908750E65C4F}"/>
              </a:ext>
            </a:extLst>
          </p:cNvPr>
          <p:cNvSpPr>
            <a:spLocks noGrp="1"/>
          </p:cNvSpPr>
          <p:nvPr>
            <p:ph type="title"/>
          </p:nvPr>
        </p:nvSpPr>
        <p:spPr>
          <a:xfrm>
            <a:off x="1892240" y="698642"/>
            <a:ext cx="9733703" cy="1753137"/>
          </a:xfrm>
        </p:spPr>
        <p:txBody>
          <a:bodyPr lIns="91440" tIns="45720" rIns="91440" bIns="45720" anchor="t"/>
          <a:lstStyle/>
          <a:p>
            <a:r>
              <a:rPr lang="en-GB" dirty="0"/>
              <a:t>React10-Asynchronous Programming in React</a:t>
            </a:r>
          </a:p>
        </p:txBody>
      </p:sp>
    </p:spTree>
    <p:extLst>
      <p:ext uri="{BB962C8B-B14F-4D97-AF65-F5344CB8AC3E}">
        <p14:creationId xmlns:p14="http://schemas.microsoft.com/office/powerpoint/2010/main" val="3674574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EECA1A6F-358C-4C1A-B461-E91210FCDA27}"/>
              </a:ext>
            </a:extLst>
          </p:cNvPr>
          <p:cNvSpPr>
            <a:spLocks noGrp="1"/>
          </p:cNvSpPr>
          <p:nvPr>
            <p:ph type="body" sz="quarter" idx="10"/>
          </p:nvPr>
        </p:nvSpPr>
        <p:spPr/>
        <p:txBody>
          <a:bodyPr lIns="91440" tIns="45720" rIns="91440" bIns="45720" anchor="t"/>
          <a:lstStyle/>
          <a:p>
            <a:r>
              <a:rPr lang="en-GB" dirty="0"/>
              <a:t>Installation</a:t>
            </a:r>
          </a:p>
          <a:p>
            <a:r>
              <a:rPr lang="en-GB" dirty="0"/>
              <a:t>Basic Routing</a:t>
            </a:r>
          </a:p>
          <a:p>
            <a:r>
              <a:rPr lang="en-GB" dirty="0"/>
              <a:t>Redirection </a:t>
            </a:r>
          </a:p>
          <a:p>
            <a:r>
              <a:rPr lang="en-GB" dirty="0"/>
              <a:t>Params </a:t>
            </a:r>
          </a:p>
        </p:txBody>
      </p:sp>
      <p:sp>
        <p:nvSpPr>
          <p:cNvPr id="5" name="Title 7">
            <a:extLst>
              <a:ext uri="{FF2B5EF4-FFF2-40B4-BE49-F238E27FC236}">
                <a16:creationId xmlns:a16="http://schemas.microsoft.com/office/drawing/2014/main" id="{79A9A603-F265-4C66-AE4A-908750E65C4F}"/>
              </a:ext>
            </a:extLst>
          </p:cNvPr>
          <p:cNvSpPr>
            <a:spLocks noGrp="1"/>
          </p:cNvSpPr>
          <p:nvPr>
            <p:ph type="title"/>
          </p:nvPr>
        </p:nvSpPr>
        <p:spPr/>
        <p:txBody>
          <a:bodyPr lIns="91440" tIns="45720" rIns="91440" bIns="45720" anchor="t"/>
          <a:lstStyle/>
          <a:p>
            <a:r>
              <a:rPr lang="en-GB" dirty="0"/>
              <a:t>React11- React Router</a:t>
            </a:r>
          </a:p>
        </p:txBody>
      </p:sp>
    </p:spTree>
    <p:extLst>
      <p:ext uri="{BB962C8B-B14F-4D97-AF65-F5344CB8AC3E}">
        <p14:creationId xmlns:p14="http://schemas.microsoft.com/office/powerpoint/2010/main" val="1577885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8">
            <a:extLst>
              <a:ext uri="{FF2B5EF4-FFF2-40B4-BE49-F238E27FC236}">
                <a16:creationId xmlns:a16="http://schemas.microsoft.com/office/drawing/2014/main" id="{E58E0CDA-EEDF-45CF-B253-B5ABEAB598A8}"/>
              </a:ext>
            </a:extLst>
          </p:cNvPr>
          <p:cNvSpPr>
            <a:spLocks noGrp="1"/>
          </p:cNvSpPr>
          <p:nvPr>
            <p:ph type="body" sz="quarter" idx="10"/>
          </p:nvPr>
        </p:nvSpPr>
        <p:spPr>
          <a:xfrm>
            <a:off x="1892240" y="1785144"/>
            <a:ext cx="9808348" cy="5007542"/>
          </a:xfrm>
        </p:spPr>
        <p:txBody>
          <a:bodyPr lIns="91440" tIns="45720" rIns="91440" bIns="45720" anchor="t"/>
          <a:lstStyle/>
          <a:p>
            <a:r>
              <a:rPr lang="en-GB" dirty="0"/>
              <a:t>BrowserRouter: </a:t>
            </a:r>
            <a:r>
              <a:rPr lang="en-US" dirty="0"/>
              <a:t>uses the HTML5 history API to keep your UI in sync with the URL.</a:t>
            </a:r>
          </a:p>
          <a:p>
            <a:r>
              <a:rPr lang="en-US" dirty="0"/>
              <a:t>Routes and Route : Primary way to render something in React Router based on current location. Route is like if statement, whenever location changes Routes looks thru all of its children Route to find best match URL and render that component.</a:t>
            </a:r>
          </a:p>
          <a:p>
            <a:r>
              <a:rPr lang="en-US" dirty="0"/>
              <a:t>Link: A &lt;Link&gt; is an element that lets the user navigate to another page by clicking or tapping on it</a:t>
            </a:r>
            <a:endParaRPr lang="en-GB" dirty="0"/>
          </a:p>
          <a:p>
            <a:endParaRPr lang="en-GB" dirty="0"/>
          </a:p>
        </p:txBody>
      </p:sp>
      <p:sp>
        <p:nvSpPr>
          <p:cNvPr id="3" name="Title 7">
            <a:extLst>
              <a:ext uri="{FF2B5EF4-FFF2-40B4-BE49-F238E27FC236}">
                <a16:creationId xmlns:a16="http://schemas.microsoft.com/office/drawing/2014/main" id="{CCE15950-CE43-4B48-B7DA-A31D6A5EF0A7}"/>
              </a:ext>
            </a:extLst>
          </p:cNvPr>
          <p:cNvSpPr>
            <a:spLocks noGrp="1"/>
          </p:cNvSpPr>
          <p:nvPr>
            <p:ph type="title"/>
          </p:nvPr>
        </p:nvSpPr>
        <p:spPr>
          <a:xfrm>
            <a:off x="1892240" y="698643"/>
            <a:ext cx="10515600" cy="914400"/>
          </a:xfrm>
        </p:spPr>
        <p:txBody>
          <a:bodyPr lIns="91440" tIns="45720" rIns="91440" bIns="45720" anchor="t"/>
          <a:lstStyle/>
          <a:p>
            <a:r>
              <a:rPr lang="en-GB" dirty="0"/>
              <a:t>React Router</a:t>
            </a:r>
          </a:p>
        </p:txBody>
      </p:sp>
    </p:spTree>
    <p:extLst>
      <p:ext uri="{BB962C8B-B14F-4D97-AF65-F5344CB8AC3E}">
        <p14:creationId xmlns:p14="http://schemas.microsoft.com/office/powerpoint/2010/main" val="160883837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C94CE62C1E3724498B8354F1F0B8375" ma:contentTypeVersion="15" ma:contentTypeDescription="Create a new document." ma:contentTypeScope="" ma:versionID="d2d9680ca0f6e60abe77b546a2179a72">
  <xsd:schema xmlns:xsd="http://www.w3.org/2001/XMLSchema" xmlns:xs="http://www.w3.org/2001/XMLSchema" xmlns:p="http://schemas.microsoft.com/office/2006/metadata/properties" xmlns:ns2="6541550b-cbd0-4090-9e4a-25fa3b9b63d5" xmlns:ns3="bca9fe18-7aca-462d-b946-67d93c713a3c" targetNamespace="http://schemas.microsoft.com/office/2006/metadata/properties" ma:root="true" ma:fieldsID="1881e601e65cdc204b4acefcda7f1ed2" ns2:_="" ns3:_="">
    <xsd:import namespace="6541550b-cbd0-4090-9e4a-25fa3b9b63d5"/>
    <xsd:import namespace="bca9fe18-7aca-462d-b946-67d93c713a3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41550b-cbd0-4090-9e4a-25fa3b9b63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b2906d47-62ce-419b-b111-e9da70aebfe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ca9fe18-7aca-462d-b946-67d93c713a3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a9aba3b8-738e-481c-9b6d-8e6e924c2d1f}" ma:internalName="TaxCatchAll" ma:showField="CatchAllData" ma:web="bca9fe18-7aca-462d-b946-67d93c713a3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bca9fe18-7aca-462d-b946-67d93c713a3c">
      <UserInfo>
        <DisplayName/>
        <AccountId xsi:nil="true"/>
        <AccountType/>
      </UserInfo>
    </SharedWithUsers>
    <MediaLengthInSeconds xmlns="6541550b-cbd0-4090-9e4a-25fa3b9b63d5" xsi:nil="true"/>
    <lcf76f155ced4ddcb4097134ff3c332f xmlns="6541550b-cbd0-4090-9e4a-25fa3b9b63d5">
      <Terms xmlns="http://schemas.microsoft.com/office/infopath/2007/PartnerControls"/>
    </lcf76f155ced4ddcb4097134ff3c332f>
    <TaxCatchAll xmlns="bca9fe18-7aca-462d-b946-67d93c713a3c" xsi:nil="true"/>
  </documentManagement>
</p:properties>
</file>

<file path=customXml/itemProps1.xml><?xml version="1.0" encoding="utf-8"?>
<ds:datastoreItem xmlns:ds="http://schemas.openxmlformats.org/officeDocument/2006/customXml" ds:itemID="{C479F71D-4D08-4180-BC5A-449B0A1F557B}">
  <ds:schemaRefs>
    <ds:schemaRef ds:uri="http://schemas.microsoft.com/sharepoint/v3/contenttype/forms"/>
  </ds:schemaRefs>
</ds:datastoreItem>
</file>

<file path=customXml/itemProps2.xml><?xml version="1.0" encoding="utf-8"?>
<ds:datastoreItem xmlns:ds="http://schemas.openxmlformats.org/officeDocument/2006/customXml" ds:itemID="{24596B32-BD37-4D70-9E70-68F957E1A492}"/>
</file>

<file path=customXml/itemProps3.xml><?xml version="1.0" encoding="utf-8"?>
<ds:datastoreItem xmlns:ds="http://schemas.openxmlformats.org/officeDocument/2006/customXml" ds:itemID="{0ABB7F2F-2794-455E-B53B-780F1513227E}">
  <ds:schemaRefs>
    <ds:schemaRef ds:uri="http://schemas.microsoft.com/office/infopath/2007/PartnerControls"/>
    <ds:schemaRef ds:uri="http://purl.org/dc/dcmitype/"/>
    <ds:schemaRef ds:uri="e0826cc8-6558-47d1-90a8-380bcdd5314a"/>
    <ds:schemaRef ds:uri="http://schemas.microsoft.com/office/2006/metadata/properties"/>
    <ds:schemaRef ds:uri="http://schemas.openxmlformats.org/package/2006/metadata/core-properties"/>
    <ds:schemaRef ds:uri="http://schemas.microsoft.com/office/2006/documentManagement/types"/>
    <ds:schemaRef ds:uri="http://purl.org/dc/elements/1.1/"/>
    <ds:schemaRef ds:uri="ff81feec-6ec1-4893-b268-3ebc8dadbef6"/>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Integral</Template>
  <TotalTime>2517</TotalTime>
  <Words>392</Words>
  <Application>Microsoft Office PowerPoint</Application>
  <PresentationFormat>Widescreen</PresentationFormat>
  <Paragraphs>80</Paragraphs>
  <Slides>18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Inter SemiBold</vt:lpstr>
      <vt:lpstr>Arial</vt:lpstr>
      <vt:lpstr>Calibri</vt:lpstr>
      <vt:lpstr>Office Theme</vt:lpstr>
      <vt:lpstr>React 2</vt:lpstr>
      <vt:lpstr>PowerPoint Presentation</vt:lpstr>
      <vt:lpstr>React8-Hooks</vt:lpstr>
      <vt:lpstr>React8 - Hooks</vt:lpstr>
      <vt:lpstr>UseContext</vt:lpstr>
      <vt:lpstr>React9 – Todo List</vt:lpstr>
      <vt:lpstr>React10-Asynchronous Programming in React</vt:lpstr>
      <vt:lpstr>React11- React Router</vt:lpstr>
      <vt:lpstr>React Router</vt:lpstr>
      <vt:lpstr>Exercise-3 </vt:lpstr>
      <vt:lpstr>Exercise-4</vt:lpstr>
      <vt:lpstr>React12-Shopping Cart Design</vt:lpstr>
      <vt:lpstr>Global State Management</vt:lpstr>
      <vt:lpstr>Homework-2 Clone Vanilla JS Pages into ReactJS</vt:lpstr>
      <vt:lpstr>Homework-3 Clone Vanilla JS Pages into ReactJS</vt:lpstr>
      <vt:lpstr>Homework-4 Clone Vanilla JS Pages into ReactJS</vt:lpstr>
      <vt:lpstr>PowerPoint Presentation</vt:lpstr>
      <vt:lpstr>JavaScript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1</dc:title>
  <dc:creator>Heath Justin - Business Intelligence Analyst - Rushcliffe CCG</dc:creator>
  <cp:lastModifiedBy>NEEL CHIKHAL</cp:lastModifiedBy>
  <cp:revision>78</cp:revision>
  <dcterms:modified xsi:type="dcterms:W3CDTF">2022-07-18T12:39:28Z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0x0101001C94CE62C1E3724498B8354F1F0B8375</vt:lpwstr>
  </property>
  <property fmtid="{D5CDD505-2E9C-101B-9397-08002B2CF9AE}" pid="3" name="Order">
    <vt:r8>6200</vt:r8>
  </property>
  <property fmtid="{D5CDD505-2E9C-101B-9397-08002B2CF9AE}" pid="4" name="_ExtendedDescription">
    <vt:lpwstr/>
  </property>
  <property fmtid="{D5CDD505-2E9C-101B-9397-08002B2CF9AE}" pid="5" name="TriggerFlowInfo">
    <vt:lpwstr/>
  </property>
  <property fmtid="{D5CDD505-2E9C-101B-9397-08002B2CF9AE}" pid="6" name="ComplianceAssetId">
    <vt:lpwstr/>
  </property>
  <property fmtid="{D5CDD505-2E9C-101B-9397-08002B2CF9AE}" pid="7" name="xd_ProgID">
    <vt:lpwstr/>
  </property>
  <property fmtid="{D5CDD505-2E9C-101B-9397-08002B2CF9AE}" pid="8" name="TemplateUrl">
    <vt:lpwstr/>
  </property>
  <property fmtid="{D5CDD505-2E9C-101B-9397-08002B2CF9AE}" pid="9" name="xd_Signature">
    <vt:bool>false</vt:bool>
  </property>
</Properties>
</file>