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1025-EC7A-D147-7C13-6F2461104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Credit Card Report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6358D-B668-E58D-4827-61F8B8F82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D605-08C0-7B47-7034-30FC29E5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: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Yearly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F6C0-C1EB-D3F1-5108-EA58485C5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9910"/>
            <a:ext cx="8825659" cy="4286864"/>
          </a:xfrm>
        </p:spPr>
        <p:txBody>
          <a:bodyPr>
            <a:normAutofit/>
          </a:bodyPr>
          <a:lstStyle/>
          <a:p>
            <a:r>
              <a:rPr lang="en-IN" sz="1400" dirty="0"/>
              <a:t>Customer satisfaction Score is 3.19</a:t>
            </a:r>
          </a:p>
          <a:p>
            <a:r>
              <a:rPr lang="en-IN" sz="1400" dirty="0"/>
              <a:t>Total Revenue is 57M</a:t>
            </a:r>
          </a:p>
          <a:p>
            <a:r>
              <a:rPr lang="en-IN" sz="1400" dirty="0"/>
              <a:t>Total Interest earned 8M</a:t>
            </a:r>
          </a:p>
          <a:p>
            <a:r>
              <a:rPr lang="en-IN" sz="1400" dirty="0"/>
              <a:t>Total Transaction value is 46M</a:t>
            </a:r>
          </a:p>
          <a:p>
            <a:r>
              <a:rPr lang="en-IN" sz="1400" dirty="0"/>
              <a:t>Customers are preferring Swipe method over other method</a:t>
            </a:r>
          </a:p>
          <a:p>
            <a:r>
              <a:rPr lang="en-IN" sz="1400" dirty="0"/>
              <a:t>Blue Card and Businessman are contributing More revenue by 82.5% and 31% respectively </a:t>
            </a:r>
          </a:p>
          <a:p>
            <a:r>
              <a:rPr lang="en-IN" sz="1400" dirty="0"/>
              <a:t> </a:t>
            </a:r>
            <a:r>
              <a:rPr lang="en-US" sz="1400" dirty="0"/>
              <a:t>Overall Delinquent rate is 6.06%</a:t>
            </a:r>
          </a:p>
          <a:p>
            <a:r>
              <a:rPr lang="en-US" sz="1400" dirty="0"/>
              <a:t>Overall Activation rate is 57.5%</a:t>
            </a:r>
          </a:p>
          <a:p>
            <a:r>
              <a:rPr lang="en-US" sz="1400" dirty="0"/>
              <a:t>TX, NY &amp; CA is contributing to 68%</a:t>
            </a:r>
          </a:p>
          <a:p>
            <a:r>
              <a:rPr lang="en-US" sz="1400" dirty="0"/>
              <a:t>Male customers are contributing more to revenue , 31M and females are contributing 26M</a:t>
            </a:r>
          </a:p>
          <a:p>
            <a:r>
              <a:rPr lang="en-US" sz="1400" dirty="0"/>
              <a:t>Customers are using card for Bill Payment more than other category ,</a:t>
            </a:r>
            <a:r>
              <a:rPr lang="en-US" sz="1400" dirty="0" err="1"/>
              <a:t>i.e</a:t>
            </a:r>
            <a:r>
              <a:rPr lang="en-US" sz="1400" dirty="0"/>
              <a:t> 24% of total revenue.</a:t>
            </a:r>
          </a:p>
          <a:p>
            <a:r>
              <a:rPr lang="en-US" sz="1400" dirty="0"/>
              <a:t>50% of the active customers are in 40-60 age category</a:t>
            </a:r>
          </a:p>
          <a:p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7A53-0C79-72DD-52A4-D2386BD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Wow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A1C3-785A-8396-C07B-A422BA29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</a:t>
            </a:r>
            <a:r>
              <a:rPr lang="en-IN" dirty="0" err="1"/>
              <a:t>WeekonWeek</a:t>
            </a:r>
            <a:r>
              <a:rPr lang="en-IN" dirty="0"/>
              <a:t> </a:t>
            </a:r>
            <a:r>
              <a:rPr lang="en-IN"/>
              <a:t>revenue increased by 28%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7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22</TotalTime>
  <Words>128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Century Gothic</vt:lpstr>
      <vt:lpstr>Wingdings 3</vt:lpstr>
      <vt:lpstr>Ion Boardroom</vt:lpstr>
      <vt:lpstr>Credit Card Report Dashboard</vt:lpstr>
      <vt:lpstr>Insights : Yearly Overview</vt:lpstr>
      <vt:lpstr>Wow Insights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Neetish Mishra</dc:creator>
  <cp:lastModifiedBy>Neetish Mishra</cp:lastModifiedBy>
  <cp:revision>1</cp:revision>
  <dcterms:created xsi:type="dcterms:W3CDTF">2024-08-20T14:00:26Z</dcterms:created>
  <dcterms:modified xsi:type="dcterms:W3CDTF">2024-08-20T14:22:55Z</dcterms:modified>
</cp:coreProperties>
</file>