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58"/>
  </p:normalViewPr>
  <p:slideViewPr>
    <p:cSldViewPr snapToGrid="0">
      <p:cViewPr varScale="1">
        <p:scale>
          <a:sx n="91" d="100"/>
          <a:sy n="9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C8E9-4EA5-97C6-1FFE-21602432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F621C-BD00-6095-B95D-AE2F59B9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1A39-1B46-CCD5-15FD-B1C533E4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D36C-F624-9F5B-F85A-10E8FF3B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C04D-BDB0-6515-BC74-F7A887F8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E5A2-1EDC-25FB-DC4B-D7A2726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DF912-2259-E961-9CB8-5EA1F3E5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AE0D-E7A6-E1AB-1790-39FC2314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0646-77F1-5F74-0A0D-12CF4BA5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AAB3-DB2F-33DF-79D6-C4FB752F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098A3-3AD8-19BA-63AA-953D5348D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6AF5E-9455-D226-258F-96934C0E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617-933B-CE8B-4C5B-B9AE4C5A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F325-D693-83DA-69B2-DF25D1D0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A8B7-D28F-807F-EB07-D21F9608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2AF-754D-3343-6494-7A02935C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A3A0-88DF-20B4-71AC-6A3861E7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F687-1C83-0F4B-4534-D62A108A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5E6B-A6CA-6946-FD82-F4279F6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ED2D-BE6E-52CD-310B-F0C9A45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594F-293C-93E7-24E3-D98C740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B2AE6-72D5-C13E-FB71-58F0B93C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ED63-4970-97BC-FDB3-49515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4865-E519-BD88-4F2F-8740E603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0BE6-AC09-11BB-4622-F0AE3CD7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9750-9164-1CA5-997C-889B066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9D6E-F809-331E-6400-8311470FD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0BB01-BE81-4C80-534A-14A50AD6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FF09-0DF9-636B-8AA9-B1843D25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90D5C-1D4F-9CC8-5F74-859985D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0F37-4ADC-2A23-FE7C-483F25EF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E800-DBC4-B4BD-8273-999C14EE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9C207-C811-6626-3AD3-C79F19F6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E1DF-529E-C603-2DD0-9E4B01D7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5C5F5-EA47-0DC6-29C8-87D11EDAC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AB02F-4A38-F628-C852-D643A5645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E49C6-4242-AFD0-FF7F-0C2D660B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A0148-0972-E706-DC6F-DE3C50A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92C3-2EE1-5D6F-4E3C-0C9B3FA2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9551-B4FC-D7F0-3ECE-77C55B3B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11ACC-2CA4-9DCF-349E-F3EAC982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780B8-6B46-43AA-3802-6798BCE5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9CB34-1C32-1619-3996-B4368DC5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5575C-55A4-C304-EB17-B2BDBE5E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8B6E5-A5F1-9388-CC3C-E9A8E3CE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4D6A-2CD5-458E-A505-219073F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958-2E91-4EDB-2ABF-D3383949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1367-2567-D100-C128-5AC95923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C2A7-442B-5FA5-9280-D7D2A571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6C104-B76E-9FEE-E796-2D978A8F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59E6-4860-5792-4B5D-F8E90E1A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AE6A-2B64-454D-673C-7198FA86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2CB3-2C20-8F7D-14CD-30A47196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898F4-70C6-DFD1-F608-875DBEF3E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0649F-5702-CF60-564A-89D0DB18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B1973-A11B-09F2-76EE-22AD4C4A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1814-0E03-F1C9-47D7-30603F6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0EFF2-0545-B92C-63E1-BBCE6F5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53CE2-303E-88F3-F93B-F398A4DF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60C8-73C7-DE12-E733-0648983C0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7A3E-04FD-AEEE-08E2-12D05D294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F423-BD58-094D-9AE5-8E1C08DE8D5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02FE-0111-1161-93A7-5D300462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E6DE-5B4D-B632-8752-FFDE2661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81C20-97AD-C740-86EE-F379B4515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matlab-online.html" TargetMode="External"/><Relationship Id="rId2" Type="http://schemas.openxmlformats.org/officeDocument/2006/relationships/hyperlink" Target="http://www.github.com/nkonoma/Matlab-Tutorial-V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67A2-883B-A672-9090-AC62FF14D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MATLAB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9BD74-225B-8C9C-D9C0-53048E3CA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E05E-8C94-9FE8-CB2B-6A7EB9A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B6BE-3424-233E-D745-1C4B2989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www.github.com/nkonoma/Matlab-Tutorial-VIP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https://www.mathworks.com/products/matlab-online.html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7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F4A02-0B96-2DC6-F6C0-AD4C4392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Scan !!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E5A96C6-503B-0089-CED9-B2367089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F6502-AD08-481C-5E44-E09F4664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0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Intro to MATLAB Data Analytics</vt:lpstr>
      <vt:lpstr>Essential links</vt:lpstr>
      <vt:lpstr>Scan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 K</dc:creator>
  <cp:lastModifiedBy>Nic K</cp:lastModifiedBy>
  <cp:revision>1</cp:revision>
  <dcterms:created xsi:type="dcterms:W3CDTF">2025-02-17T18:42:24Z</dcterms:created>
  <dcterms:modified xsi:type="dcterms:W3CDTF">2025-02-17T19:50:24Z</dcterms:modified>
</cp:coreProperties>
</file>